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551" r:id="rId5"/>
    <p:sldId id="543" r:id="rId6"/>
    <p:sldId id="546" r:id="rId7"/>
    <p:sldId id="553" r:id="rId8"/>
    <p:sldId id="563" r:id="rId9"/>
    <p:sldId id="562" r:id="rId10"/>
    <p:sldId id="557" r:id="rId11"/>
    <p:sldId id="558" r:id="rId12"/>
    <p:sldId id="555" r:id="rId13"/>
    <p:sldId id="556" r:id="rId14"/>
    <p:sldId id="559" r:id="rId15"/>
    <p:sldId id="560" r:id="rId16"/>
    <p:sldId id="561" r:id="rId17"/>
    <p:sldId id="567" r:id="rId18"/>
    <p:sldId id="573" r:id="rId19"/>
    <p:sldId id="565" r:id="rId20"/>
    <p:sldId id="568" r:id="rId21"/>
    <p:sldId id="564" r:id="rId22"/>
    <p:sldId id="569" r:id="rId23"/>
    <p:sldId id="545" r:id="rId24"/>
    <p:sldId id="547" r:id="rId25"/>
    <p:sldId id="548" r:id="rId26"/>
    <p:sldId id="570" r:id="rId27"/>
    <p:sldId id="572" r:id="rId28"/>
    <p:sldId id="571" r:id="rId2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27"/>
  </p:normalViewPr>
  <p:slideViewPr>
    <p:cSldViewPr>
      <p:cViewPr varScale="1">
        <p:scale>
          <a:sx n="78" d="100"/>
          <a:sy n="78" d="100"/>
        </p:scale>
        <p:origin x="878" y="72"/>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11/30/2025</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11/30/2025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accent4">
                    <a:lumMod val="75000"/>
                  </a:schemeClr>
                </a:solidFill>
              </a:defRPr>
            </a:lvl1pPr>
          </a:lstStyle>
          <a:p>
            <a:r>
              <a:rPr lang="en-US" dirty="0"/>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8518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lvl1pPr>
          </a:lstStyle>
          <a:p>
            <a:r>
              <a:rPr lang="en-US" dirty="0"/>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r>
              <a:rPr lang="en-US"/>
              <a:t>Click icon to add picture</a:t>
            </a:r>
            <a:endParaRPr lang="en-US" dirty="0"/>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r>
              <a:rPr lang="en-US"/>
              <a:t>Click icon to add picture</a:t>
            </a:r>
            <a:endParaRPr lang="en-US" dirty="0"/>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r>
              <a:rPr lang="en-US"/>
              <a:t>Click icon to add picture</a:t>
            </a:r>
            <a:endParaRPr lang="en-US" dirty="0"/>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r>
              <a:rPr lang="en-US"/>
              <a:t>Click icon to add picture</a:t>
            </a:r>
            <a:endParaRPr lang="en-US" dirty="0"/>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r>
              <a:rPr lang="en-US"/>
              <a:t>Click icon to add picture</a:t>
            </a:r>
            <a:endParaRPr lang="en-US" dirty="0"/>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794591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lvl1pPr>
          </a:lstStyle>
          <a:p>
            <a:r>
              <a:rPr lang="en-US" dirty="0"/>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49135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lvl1pPr>
          </a:lstStyle>
          <a:p>
            <a:r>
              <a:rPr lang="en-US" dirty="0"/>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605418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dirty="0"/>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dirty="0"/>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dirty="0"/>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dirty="0"/>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dirty="0"/>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dirty="0"/>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dirty="0"/>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dirty="0"/>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dirty="0"/>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dirty="0"/>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dirty="0"/>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dirty="0"/>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dirty="0"/>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dirty="0"/>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dirty="0"/>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dirty="0"/>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dirty="0"/>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dirty="0"/>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dirty="0"/>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dirty="0"/>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dirty="0"/>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dirty="0"/>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dirty="0"/>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dirty="0"/>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dirty="0"/>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dirty="0"/>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dirty="0"/>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dirty="0"/>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dirty="0"/>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dirty="0"/>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dirty="0"/>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dirty="0"/>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dirty="0"/>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dirty="0"/>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dirty="0"/>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dirty="0"/>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dirty="0"/>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dirty="0"/>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dirty="0"/>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dirty="0"/>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dirty="0"/>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dirty="0"/>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dirty="0"/>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dirty="0"/>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lvl1pPr>
          </a:lstStyle>
          <a:p>
            <a:r>
              <a:rPr lang="en-US" dirty="0"/>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43766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lvl1pPr>
          </a:lstStyle>
          <a:p>
            <a:r>
              <a:rPr lang="en-US" dirty="0"/>
              <a:t>Add </a:t>
            </a:r>
            <a:br>
              <a:rPr lang="en-US" dirty="0"/>
            </a:br>
            <a:r>
              <a:rPr lang="en-US" dirty="0"/>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lvl1pPr>
          </a:lstStyle>
          <a:p>
            <a:r>
              <a:rPr lang="en-US" dirty="0"/>
              <a:t>add title here</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47070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dirty="0"/>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55" r:id="rId8"/>
    <p:sldLayoutId id="2147483656" r:id="rId9"/>
    <p:sldLayoutId id="2147483657" r:id="rId10"/>
  </p:sldLayoutIdLst>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pixabay.com/en/matrix-technology-tech-data-3109378/" TargetMode="External"/><Relationship Id="rId5" Type="http://schemas.openxmlformats.org/officeDocument/2006/relationships/image" Target="../media/image24.sv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client-network-computer-98525/"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svgsilh.com/image/1989132.html" TargetMode="Externa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stract Pastel Color Background Design Graphic by CLton Studio Graphic ·  Creative Fabrica">
            <a:extLst>
              <a:ext uri="{FF2B5EF4-FFF2-40B4-BE49-F238E27FC236}">
                <a16:creationId xmlns:a16="http://schemas.microsoft.com/office/drawing/2014/main" id="{23245E15-EECB-8C49-32C8-11D3E3ABF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74"/>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B7AD12-01E6-8ADB-6C3A-0021847BFDF6}"/>
              </a:ext>
            </a:extLst>
          </p:cNvPr>
          <p:cNvSpPr/>
          <p:nvPr/>
        </p:nvSpPr>
        <p:spPr>
          <a:xfrm>
            <a:off x="1125860" y="1052736"/>
            <a:ext cx="9937104" cy="313932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chemeClr val="accent3"/>
                </a:solidFill>
                <a:latin typeface="Centaur" panose="02030504050205020304" pitchFamily="18" charset="0"/>
              </a:rPr>
              <a:t>Resolve IT Smart Grievance and Feedback Management System</a:t>
            </a:r>
            <a:endParaRPr lang="en-US" sz="6600" b="1" cap="none" spc="0" dirty="0">
              <a:ln/>
              <a:solidFill>
                <a:schemeClr val="accent3"/>
              </a:solidFill>
              <a:effectLst/>
              <a:latin typeface="Centaur" panose="02030504050205020304" pitchFamily="18" charset="0"/>
            </a:endParaRPr>
          </a:p>
        </p:txBody>
      </p:sp>
      <p:sp>
        <p:nvSpPr>
          <p:cNvPr id="3" name="Rectangle 2">
            <a:extLst>
              <a:ext uri="{FF2B5EF4-FFF2-40B4-BE49-F238E27FC236}">
                <a16:creationId xmlns:a16="http://schemas.microsoft.com/office/drawing/2014/main" id="{0258E625-64BF-AF94-A25E-22C7C4CFA480}"/>
              </a:ext>
            </a:extLst>
          </p:cNvPr>
          <p:cNvSpPr/>
          <p:nvPr/>
        </p:nvSpPr>
        <p:spPr>
          <a:xfrm>
            <a:off x="221990" y="5786363"/>
            <a:ext cx="5904656"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latin typeface="Centaur" panose="02030504050205020304" pitchFamily="18" charset="0"/>
              </a:rPr>
              <a:t>Name: R.S.DIKSHA</a:t>
            </a:r>
            <a:endParaRPr lang="en-US" sz="5400" b="1" cap="none" spc="0" dirty="0">
              <a:ln/>
              <a:solidFill>
                <a:schemeClr val="accent3"/>
              </a:solidFill>
              <a:effectLst/>
              <a:latin typeface="Centaur" panose="02030504050205020304" pitchFamily="18" charset="0"/>
            </a:endParaRPr>
          </a:p>
        </p:txBody>
      </p:sp>
    </p:spTree>
    <p:extLst>
      <p:ext uri="{BB962C8B-B14F-4D97-AF65-F5344CB8AC3E}">
        <p14:creationId xmlns:p14="http://schemas.microsoft.com/office/powerpoint/2010/main" val="253842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EB721-E2B9-E542-F8E0-56241D1CF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98258-F3C8-BFC9-DE20-CBE38B7BA095}"/>
              </a:ext>
            </a:extLst>
          </p:cNvPr>
          <p:cNvSpPr>
            <a:spLocks noGrp="1"/>
          </p:cNvSpPr>
          <p:nvPr>
            <p:ph type="title"/>
          </p:nvPr>
        </p:nvSpPr>
        <p:spPr/>
        <p:txBody>
          <a:bodyPr/>
          <a:lstStyle/>
          <a:p>
            <a:r>
              <a:rPr lang="en-US" dirty="0"/>
              <a:t>UI/UX DESIGNS</a:t>
            </a:r>
          </a:p>
        </p:txBody>
      </p:sp>
      <p:sp>
        <p:nvSpPr>
          <p:cNvPr id="93" name="Text Placeholder 2">
            <a:extLst>
              <a:ext uri="{FF2B5EF4-FFF2-40B4-BE49-F238E27FC236}">
                <a16:creationId xmlns:a16="http://schemas.microsoft.com/office/drawing/2014/main" id="{A24AC7BA-2A29-E069-7A22-58B37A292F38}"/>
              </a:ext>
            </a:extLst>
          </p:cNvPr>
          <p:cNvSpPr txBox="1">
            <a:spLocks/>
          </p:cNvSpPr>
          <p:nvPr/>
        </p:nvSpPr>
        <p:spPr>
          <a:xfrm>
            <a:off x="568540" y="2008429"/>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0A33EBEE-E4A0-6B7D-7ED1-79706E43A2A3}"/>
              </a:ext>
            </a:extLst>
          </p:cNvPr>
          <p:cNvPicPr>
            <a:picLocks noChangeAspect="1"/>
          </p:cNvPicPr>
          <p:nvPr/>
        </p:nvPicPr>
        <p:blipFill>
          <a:blip r:embed="rId2"/>
          <a:stretch>
            <a:fillRect/>
          </a:stretch>
        </p:blipFill>
        <p:spPr>
          <a:xfrm>
            <a:off x="189756" y="2850117"/>
            <a:ext cx="6000104" cy="2754092"/>
          </a:xfrm>
          <a:prstGeom prst="rect">
            <a:avLst/>
          </a:prstGeom>
        </p:spPr>
      </p:pic>
      <p:pic>
        <p:nvPicPr>
          <p:cNvPr id="4" name="Picture 3">
            <a:extLst>
              <a:ext uri="{FF2B5EF4-FFF2-40B4-BE49-F238E27FC236}">
                <a16:creationId xmlns:a16="http://schemas.microsoft.com/office/drawing/2014/main" id="{E5519DFE-C1F7-5B84-2781-9E80F85CD644}"/>
              </a:ext>
            </a:extLst>
          </p:cNvPr>
          <p:cNvPicPr>
            <a:picLocks noChangeAspect="1"/>
          </p:cNvPicPr>
          <p:nvPr/>
        </p:nvPicPr>
        <p:blipFill>
          <a:blip r:embed="rId3"/>
          <a:stretch>
            <a:fillRect/>
          </a:stretch>
        </p:blipFill>
        <p:spPr>
          <a:xfrm>
            <a:off x="6189860" y="2844043"/>
            <a:ext cx="5966979" cy="2754092"/>
          </a:xfrm>
          <a:prstGeom prst="rect">
            <a:avLst/>
          </a:prstGeom>
        </p:spPr>
      </p:pic>
    </p:spTree>
    <p:extLst>
      <p:ext uri="{BB962C8B-B14F-4D97-AF65-F5344CB8AC3E}">
        <p14:creationId xmlns:p14="http://schemas.microsoft.com/office/powerpoint/2010/main" val="183580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E3B70-4030-A26A-D070-7EE41D969303}"/>
              </a:ext>
            </a:extLst>
          </p:cNvPr>
          <p:cNvPicPr>
            <a:picLocks noChangeAspect="1"/>
          </p:cNvPicPr>
          <p:nvPr/>
        </p:nvPicPr>
        <p:blipFill>
          <a:blip r:embed="rId2"/>
          <a:srcRect l="4567" t="102" r="10111" b="5614"/>
          <a:stretch>
            <a:fillRect/>
          </a:stretch>
        </p:blipFill>
        <p:spPr>
          <a:xfrm>
            <a:off x="189755" y="260648"/>
            <a:ext cx="5995149" cy="3054032"/>
          </a:xfrm>
          <a:prstGeom prst="rect">
            <a:avLst/>
          </a:prstGeom>
        </p:spPr>
      </p:pic>
      <p:pic>
        <p:nvPicPr>
          <p:cNvPr id="3" name="Picture 2">
            <a:extLst>
              <a:ext uri="{FF2B5EF4-FFF2-40B4-BE49-F238E27FC236}">
                <a16:creationId xmlns:a16="http://schemas.microsoft.com/office/drawing/2014/main" id="{8E7868DB-447E-BAEE-A638-8571C84C6DF3}"/>
              </a:ext>
            </a:extLst>
          </p:cNvPr>
          <p:cNvPicPr>
            <a:picLocks noChangeAspect="1"/>
          </p:cNvPicPr>
          <p:nvPr/>
        </p:nvPicPr>
        <p:blipFill>
          <a:blip r:embed="rId3"/>
          <a:stretch>
            <a:fillRect/>
          </a:stretch>
        </p:blipFill>
        <p:spPr>
          <a:xfrm>
            <a:off x="6267560" y="193496"/>
            <a:ext cx="5731510" cy="3188335"/>
          </a:xfrm>
          <a:prstGeom prst="rect">
            <a:avLst/>
          </a:prstGeom>
        </p:spPr>
      </p:pic>
      <p:pic>
        <p:nvPicPr>
          <p:cNvPr id="4" name="Picture 3">
            <a:extLst>
              <a:ext uri="{FF2B5EF4-FFF2-40B4-BE49-F238E27FC236}">
                <a16:creationId xmlns:a16="http://schemas.microsoft.com/office/drawing/2014/main" id="{A19A647A-A1F4-A4B5-33D9-BB3E8DB10E71}"/>
              </a:ext>
            </a:extLst>
          </p:cNvPr>
          <p:cNvPicPr>
            <a:picLocks noChangeAspect="1"/>
          </p:cNvPicPr>
          <p:nvPr/>
        </p:nvPicPr>
        <p:blipFill>
          <a:blip r:embed="rId4"/>
          <a:stretch>
            <a:fillRect/>
          </a:stretch>
        </p:blipFill>
        <p:spPr>
          <a:xfrm>
            <a:off x="189755" y="3233381"/>
            <a:ext cx="6192688" cy="3457916"/>
          </a:xfrm>
          <a:prstGeom prst="rect">
            <a:avLst/>
          </a:prstGeom>
        </p:spPr>
      </p:pic>
      <p:pic>
        <p:nvPicPr>
          <p:cNvPr id="5" name="Picture 4">
            <a:extLst>
              <a:ext uri="{FF2B5EF4-FFF2-40B4-BE49-F238E27FC236}">
                <a16:creationId xmlns:a16="http://schemas.microsoft.com/office/drawing/2014/main" id="{0F1A77C4-6630-7058-F5D7-734ACD4C92EE}"/>
              </a:ext>
            </a:extLst>
          </p:cNvPr>
          <p:cNvPicPr>
            <a:picLocks noChangeAspect="1"/>
          </p:cNvPicPr>
          <p:nvPr/>
        </p:nvPicPr>
        <p:blipFill>
          <a:blip r:embed="rId5"/>
          <a:stretch>
            <a:fillRect/>
          </a:stretch>
        </p:blipFill>
        <p:spPr>
          <a:xfrm>
            <a:off x="6159897" y="3314679"/>
            <a:ext cx="6028927" cy="3355291"/>
          </a:xfrm>
          <a:prstGeom prst="rect">
            <a:avLst/>
          </a:prstGeom>
        </p:spPr>
      </p:pic>
    </p:spTree>
    <p:extLst>
      <p:ext uri="{BB962C8B-B14F-4D97-AF65-F5344CB8AC3E}">
        <p14:creationId xmlns:p14="http://schemas.microsoft.com/office/powerpoint/2010/main" val="251531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CD7F5-BD52-57D3-3057-4256E3923A74}"/>
              </a:ext>
            </a:extLst>
          </p:cNvPr>
          <p:cNvPicPr>
            <a:picLocks noChangeAspect="1"/>
          </p:cNvPicPr>
          <p:nvPr/>
        </p:nvPicPr>
        <p:blipFill>
          <a:blip r:embed="rId2"/>
          <a:stretch>
            <a:fillRect/>
          </a:stretch>
        </p:blipFill>
        <p:spPr>
          <a:xfrm>
            <a:off x="-9381" y="-9394"/>
            <a:ext cx="11999068" cy="6712147"/>
          </a:xfrm>
          <a:prstGeom prst="rect">
            <a:avLst/>
          </a:prstGeom>
        </p:spPr>
      </p:pic>
    </p:spTree>
    <p:extLst>
      <p:ext uri="{BB962C8B-B14F-4D97-AF65-F5344CB8AC3E}">
        <p14:creationId xmlns:p14="http://schemas.microsoft.com/office/powerpoint/2010/main" val="315154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F1239-62A4-4EC2-798E-CA8914AB35AB}"/>
              </a:ext>
            </a:extLst>
          </p:cNvPr>
          <p:cNvPicPr>
            <a:picLocks noChangeAspect="1"/>
          </p:cNvPicPr>
          <p:nvPr/>
        </p:nvPicPr>
        <p:blipFill>
          <a:blip r:embed="rId2"/>
          <a:stretch>
            <a:fillRect/>
          </a:stretch>
        </p:blipFill>
        <p:spPr>
          <a:xfrm>
            <a:off x="274551" y="116632"/>
            <a:ext cx="11652509" cy="6632013"/>
          </a:xfrm>
          <a:prstGeom prst="rect">
            <a:avLst/>
          </a:prstGeom>
        </p:spPr>
      </p:pic>
    </p:spTree>
    <p:extLst>
      <p:ext uri="{BB962C8B-B14F-4D97-AF65-F5344CB8AC3E}">
        <p14:creationId xmlns:p14="http://schemas.microsoft.com/office/powerpoint/2010/main" val="419984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0CE6-4D42-A05E-9781-BCBF0ECC58DF}"/>
              </a:ext>
            </a:extLst>
          </p:cNvPr>
          <p:cNvSpPr>
            <a:spLocks noGrp="1"/>
          </p:cNvSpPr>
          <p:nvPr>
            <p:ph type="title"/>
          </p:nvPr>
        </p:nvSpPr>
        <p:spPr/>
        <p:txBody>
          <a:bodyPr>
            <a:normAutofit fontScale="90000"/>
          </a:bodyPr>
          <a:lstStyle/>
          <a:p>
            <a:r>
              <a:rPr lang="en-US" dirty="0"/>
              <a:t>Sprint </a:t>
            </a:r>
            <a:br>
              <a:rPr lang="en-US" dirty="0"/>
            </a:br>
            <a:r>
              <a:rPr lang="en-US" dirty="0"/>
              <a:t>Analysis</a:t>
            </a:r>
            <a:br>
              <a:rPr lang="en-US" dirty="0"/>
            </a:br>
            <a:r>
              <a:rPr lang="en-US" dirty="0"/>
              <a:t>and </a:t>
            </a:r>
            <a:br>
              <a:rPr lang="en-US" dirty="0"/>
            </a:br>
            <a:r>
              <a:rPr lang="en-US" dirty="0"/>
              <a:t>Requirements</a:t>
            </a:r>
            <a:endParaRPr lang="en-IN" dirty="0"/>
          </a:p>
        </p:txBody>
      </p:sp>
      <p:sp>
        <p:nvSpPr>
          <p:cNvPr id="3" name="Text Placeholder 2">
            <a:extLst>
              <a:ext uri="{FF2B5EF4-FFF2-40B4-BE49-F238E27FC236}">
                <a16:creationId xmlns:a16="http://schemas.microsoft.com/office/drawing/2014/main" id="{307B574D-F273-0E32-00FD-4F7AC4D09BCE}"/>
              </a:ext>
            </a:extLst>
          </p:cNvPr>
          <p:cNvSpPr>
            <a:spLocks noGrp="1"/>
          </p:cNvSpPr>
          <p:nvPr>
            <p:ph type="body" sz="quarter" idx="11"/>
          </p:nvPr>
        </p:nvSpPr>
        <p:spPr/>
        <p:txBody>
          <a:bodyPr/>
          <a:lstStyle/>
          <a:p>
            <a:r>
              <a:rPr lang="en-US" dirty="0"/>
              <a:t>USER LOGIN</a:t>
            </a:r>
            <a:endParaRPr lang="en-IN" dirty="0"/>
          </a:p>
        </p:txBody>
      </p:sp>
      <p:sp>
        <p:nvSpPr>
          <p:cNvPr id="4" name="Text Placeholder 3">
            <a:extLst>
              <a:ext uri="{FF2B5EF4-FFF2-40B4-BE49-F238E27FC236}">
                <a16:creationId xmlns:a16="http://schemas.microsoft.com/office/drawing/2014/main" id="{E9B51934-CDC4-29DE-3430-9CC30E1D020A}"/>
              </a:ext>
            </a:extLst>
          </p:cNvPr>
          <p:cNvSpPr>
            <a:spLocks noGrp="1"/>
          </p:cNvSpPr>
          <p:nvPr>
            <p:ph type="body" sz="quarter" idx="17"/>
          </p:nvPr>
        </p:nvSpPr>
        <p:spPr>
          <a:xfrm>
            <a:off x="6782215" y="958276"/>
            <a:ext cx="5288861" cy="627127"/>
          </a:xfrm>
        </p:spPr>
        <p:txBody>
          <a:bodyPr/>
          <a:lstStyle/>
          <a:p>
            <a:pPr algn="just"/>
            <a:r>
              <a:rPr lang="en-US" dirty="0"/>
              <a:t>When the email and password are entered takes the user to the user dashboard</a:t>
            </a:r>
            <a:endParaRPr lang="en-IN" dirty="0"/>
          </a:p>
        </p:txBody>
      </p:sp>
      <p:sp>
        <p:nvSpPr>
          <p:cNvPr id="5" name="Text Placeholder 4">
            <a:extLst>
              <a:ext uri="{FF2B5EF4-FFF2-40B4-BE49-F238E27FC236}">
                <a16:creationId xmlns:a16="http://schemas.microsoft.com/office/drawing/2014/main" id="{E6752AD2-4179-5D2D-5A69-22E2B948AF2E}"/>
              </a:ext>
            </a:extLst>
          </p:cNvPr>
          <p:cNvSpPr>
            <a:spLocks noGrp="1"/>
          </p:cNvSpPr>
          <p:nvPr>
            <p:ph type="body" sz="quarter" idx="12"/>
          </p:nvPr>
        </p:nvSpPr>
        <p:spPr/>
        <p:txBody>
          <a:bodyPr/>
          <a:lstStyle/>
          <a:p>
            <a:r>
              <a:rPr lang="en-US" dirty="0"/>
              <a:t>ADMIN LOGIN</a:t>
            </a:r>
            <a:endParaRPr lang="en-IN" dirty="0"/>
          </a:p>
        </p:txBody>
      </p:sp>
      <p:sp>
        <p:nvSpPr>
          <p:cNvPr id="6" name="Text Placeholder 5">
            <a:extLst>
              <a:ext uri="{FF2B5EF4-FFF2-40B4-BE49-F238E27FC236}">
                <a16:creationId xmlns:a16="http://schemas.microsoft.com/office/drawing/2014/main" id="{9C02167E-0BDD-0D14-C384-5F577127BE25}"/>
              </a:ext>
            </a:extLst>
          </p:cNvPr>
          <p:cNvSpPr>
            <a:spLocks noGrp="1"/>
          </p:cNvSpPr>
          <p:nvPr>
            <p:ph type="body" sz="quarter" idx="18"/>
          </p:nvPr>
        </p:nvSpPr>
        <p:spPr>
          <a:xfrm>
            <a:off x="6782215" y="1981199"/>
            <a:ext cx="5288861" cy="694107"/>
          </a:xfrm>
        </p:spPr>
        <p:txBody>
          <a:bodyPr/>
          <a:lstStyle/>
          <a:p>
            <a:pPr algn="just"/>
            <a:r>
              <a:rPr lang="en-US" dirty="0"/>
              <a:t>For the admin login page where it takes the admin to an admin dashboard where the department allocations are proceeded with</a:t>
            </a:r>
            <a:endParaRPr lang="en-IN" dirty="0"/>
          </a:p>
        </p:txBody>
      </p:sp>
      <p:sp>
        <p:nvSpPr>
          <p:cNvPr id="7" name="Text Placeholder 6">
            <a:extLst>
              <a:ext uri="{FF2B5EF4-FFF2-40B4-BE49-F238E27FC236}">
                <a16:creationId xmlns:a16="http://schemas.microsoft.com/office/drawing/2014/main" id="{883CD632-D319-CE23-8904-A916040C4A4A}"/>
              </a:ext>
            </a:extLst>
          </p:cNvPr>
          <p:cNvSpPr>
            <a:spLocks noGrp="1"/>
          </p:cNvSpPr>
          <p:nvPr>
            <p:ph type="body" sz="quarter" idx="13"/>
          </p:nvPr>
        </p:nvSpPr>
        <p:spPr/>
        <p:txBody>
          <a:bodyPr/>
          <a:lstStyle/>
          <a:p>
            <a:r>
              <a:rPr lang="en-US" dirty="0"/>
              <a:t>USER DASHBOARD</a:t>
            </a:r>
            <a:endParaRPr lang="en-IN" dirty="0"/>
          </a:p>
        </p:txBody>
      </p:sp>
      <p:sp>
        <p:nvSpPr>
          <p:cNvPr id="8" name="Text Placeholder 7">
            <a:extLst>
              <a:ext uri="{FF2B5EF4-FFF2-40B4-BE49-F238E27FC236}">
                <a16:creationId xmlns:a16="http://schemas.microsoft.com/office/drawing/2014/main" id="{9D797A2F-15BF-8DEA-1EB2-B95F95287CC0}"/>
              </a:ext>
            </a:extLst>
          </p:cNvPr>
          <p:cNvSpPr>
            <a:spLocks noGrp="1"/>
          </p:cNvSpPr>
          <p:nvPr>
            <p:ph type="body" sz="quarter" idx="19"/>
          </p:nvPr>
        </p:nvSpPr>
        <p:spPr>
          <a:xfrm>
            <a:off x="6782215" y="3015675"/>
            <a:ext cx="5288861" cy="627129"/>
          </a:xfrm>
        </p:spPr>
        <p:txBody>
          <a:bodyPr/>
          <a:lstStyle/>
          <a:p>
            <a:pPr algn="just"/>
            <a:r>
              <a:rPr lang="en-US" dirty="0"/>
              <a:t>The user dashboard is the page where the user interface and user experience design must be taken into at most consideration to make the process a cakewalk for the user</a:t>
            </a:r>
            <a:endParaRPr lang="en-IN" dirty="0"/>
          </a:p>
        </p:txBody>
      </p:sp>
      <p:sp>
        <p:nvSpPr>
          <p:cNvPr id="9" name="Text Placeholder 8">
            <a:extLst>
              <a:ext uri="{FF2B5EF4-FFF2-40B4-BE49-F238E27FC236}">
                <a16:creationId xmlns:a16="http://schemas.microsoft.com/office/drawing/2014/main" id="{93D66FD8-CC65-2CAC-D7A6-39D88C4B7D8E}"/>
              </a:ext>
            </a:extLst>
          </p:cNvPr>
          <p:cNvSpPr>
            <a:spLocks noGrp="1"/>
          </p:cNvSpPr>
          <p:nvPr>
            <p:ph type="body" sz="quarter" idx="14"/>
          </p:nvPr>
        </p:nvSpPr>
        <p:spPr/>
        <p:txBody>
          <a:bodyPr/>
          <a:lstStyle/>
          <a:p>
            <a:r>
              <a:rPr lang="en-US" dirty="0"/>
              <a:t>PROFILE PAGE</a:t>
            </a:r>
            <a:endParaRPr lang="en-IN" dirty="0"/>
          </a:p>
        </p:txBody>
      </p:sp>
      <p:sp>
        <p:nvSpPr>
          <p:cNvPr id="10" name="Text Placeholder 9">
            <a:extLst>
              <a:ext uri="{FF2B5EF4-FFF2-40B4-BE49-F238E27FC236}">
                <a16:creationId xmlns:a16="http://schemas.microsoft.com/office/drawing/2014/main" id="{66506CE0-276F-232E-78A0-62BC7E226E20}"/>
              </a:ext>
            </a:extLst>
          </p:cNvPr>
          <p:cNvSpPr>
            <a:spLocks noGrp="1"/>
          </p:cNvSpPr>
          <p:nvPr>
            <p:ph type="body" sz="quarter" idx="20"/>
          </p:nvPr>
        </p:nvSpPr>
        <p:spPr>
          <a:xfrm>
            <a:off x="6782215" y="4038600"/>
            <a:ext cx="5288861" cy="627129"/>
          </a:xfrm>
        </p:spPr>
        <p:txBody>
          <a:bodyPr/>
          <a:lstStyle/>
          <a:p>
            <a:pPr algn="just"/>
            <a:r>
              <a:rPr lang="en-US" dirty="0"/>
              <a:t>Shows the user details with read only options not editable currently the ability to edit will be added in future sprint </a:t>
            </a:r>
            <a:endParaRPr lang="en-IN" dirty="0"/>
          </a:p>
        </p:txBody>
      </p:sp>
      <p:sp>
        <p:nvSpPr>
          <p:cNvPr id="11" name="Text Placeholder 10">
            <a:extLst>
              <a:ext uri="{FF2B5EF4-FFF2-40B4-BE49-F238E27FC236}">
                <a16:creationId xmlns:a16="http://schemas.microsoft.com/office/drawing/2014/main" id="{F187C4BE-A545-B7DB-01CA-B01CEAC7C27A}"/>
              </a:ext>
            </a:extLst>
          </p:cNvPr>
          <p:cNvSpPr>
            <a:spLocks noGrp="1"/>
          </p:cNvSpPr>
          <p:nvPr>
            <p:ph type="body" sz="quarter" idx="15"/>
          </p:nvPr>
        </p:nvSpPr>
        <p:spPr/>
        <p:txBody>
          <a:bodyPr/>
          <a:lstStyle/>
          <a:p>
            <a:r>
              <a:rPr lang="en-US" dirty="0"/>
              <a:t>LOGOUT PAGE</a:t>
            </a:r>
            <a:endParaRPr lang="en-IN" dirty="0"/>
          </a:p>
        </p:txBody>
      </p:sp>
      <p:sp>
        <p:nvSpPr>
          <p:cNvPr id="12" name="Text Placeholder 11">
            <a:extLst>
              <a:ext uri="{FF2B5EF4-FFF2-40B4-BE49-F238E27FC236}">
                <a16:creationId xmlns:a16="http://schemas.microsoft.com/office/drawing/2014/main" id="{C42297B2-3F72-CACD-3746-47907D72BA98}"/>
              </a:ext>
            </a:extLst>
          </p:cNvPr>
          <p:cNvSpPr>
            <a:spLocks noGrp="1"/>
          </p:cNvSpPr>
          <p:nvPr>
            <p:ph type="body" sz="quarter" idx="21"/>
          </p:nvPr>
        </p:nvSpPr>
        <p:spPr>
          <a:xfrm>
            <a:off x="6782215" y="5073076"/>
            <a:ext cx="5288861" cy="516164"/>
          </a:xfrm>
        </p:spPr>
        <p:txBody>
          <a:bodyPr/>
          <a:lstStyle/>
          <a:p>
            <a:pPr algn="just"/>
            <a:r>
              <a:rPr lang="en-US" dirty="0"/>
              <a:t>Shows that the user has logged out also redirects to the login page when the user intends to login</a:t>
            </a:r>
            <a:endParaRPr lang="en-IN" dirty="0"/>
          </a:p>
        </p:txBody>
      </p:sp>
      <p:sp>
        <p:nvSpPr>
          <p:cNvPr id="13" name="Text Placeholder 12">
            <a:extLst>
              <a:ext uri="{FF2B5EF4-FFF2-40B4-BE49-F238E27FC236}">
                <a16:creationId xmlns:a16="http://schemas.microsoft.com/office/drawing/2014/main" id="{ACAEF679-903C-1F92-C70B-A101530D2794}"/>
              </a:ext>
            </a:extLst>
          </p:cNvPr>
          <p:cNvSpPr>
            <a:spLocks noGrp="1"/>
          </p:cNvSpPr>
          <p:nvPr>
            <p:ph type="body" sz="quarter" idx="16"/>
          </p:nvPr>
        </p:nvSpPr>
        <p:spPr/>
        <p:txBody>
          <a:bodyPr/>
          <a:lstStyle/>
          <a:p>
            <a:r>
              <a:rPr lang="en-US" dirty="0"/>
              <a:t>ADMIN DASHBOARD</a:t>
            </a:r>
            <a:endParaRPr lang="en-IN" dirty="0"/>
          </a:p>
        </p:txBody>
      </p:sp>
      <p:sp>
        <p:nvSpPr>
          <p:cNvPr id="14" name="Text Placeholder 13">
            <a:extLst>
              <a:ext uri="{FF2B5EF4-FFF2-40B4-BE49-F238E27FC236}">
                <a16:creationId xmlns:a16="http://schemas.microsoft.com/office/drawing/2014/main" id="{673F5E00-A0E8-1F8D-53BC-BD8C8DEFFA1D}"/>
              </a:ext>
            </a:extLst>
          </p:cNvPr>
          <p:cNvSpPr>
            <a:spLocks noGrp="1"/>
          </p:cNvSpPr>
          <p:nvPr>
            <p:ph type="body" sz="quarter" idx="22"/>
          </p:nvPr>
        </p:nvSpPr>
        <p:spPr>
          <a:xfrm>
            <a:off x="6782215" y="6096000"/>
            <a:ext cx="5288861" cy="645368"/>
          </a:xfrm>
        </p:spPr>
        <p:txBody>
          <a:bodyPr/>
          <a:lstStyle/>
          <a:p>
            <a:pPr algn="just"/>
            <a:r>
              <a:rPr lang="en-US" dirty="0"/>
              <a:t>The admin dashboard allows the admin to view complaints as well as forward the grievances to the respected departments and view the feedback</a:t>
            </a:r>
            <a:endParaRPr lang="en-IN" dirty="0"/>
          </a:p>
        </p:txBody>
      </p:sp>
    </p:spTree>
    <p:extLst>
      <p:ext uri="{BB962C8B-B14F-4D97-AF65-F5344CB8AC3E}">
        <p14:creationId xmlns:p14="http://schemas.microsoft.com/office/powerpoint/2010/main" val="369347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3A77-199C-8447-D99C-D5487F4C478A}"/>
              </a:ext>
            </a:extLst>
          </p:cNvPr>
          <p:cNvSpPr>
            <a:spLocks noGrp="1"/>
          </p:cNvSpPr>
          <p:nvPr>
            <p:ph type="title"/>
          </p:nvPr>
        </p:nvSpPr>
        <p:spPr/>
        <p:txBody>
          <a:bodyPr/>
          <a:lstStyle/>
          <a:p>
            <a:r>
              <a:rPr lang="en-US" dirty="0"/>
              <a:t>The tasks</a:t>
            </a:r>
            <a:br>
              <a:rPr lang="en-US" dirty="0"/>
            </a:br>
            <a:r>
              <a:rPr lang="en-US" dirty="0"/>
              <a:t>for the </a:t>
            </a:r>
            <a:br>
              <a:rPr lang="en-US" dirty="0"/>
            </a:br>
            <a:r>
              <a:rPr lang="en-US" dirty="0"/>
              <a:t>Sprint 2</a:t>
            </a:r>
            <a:br>
              <a:rPr lang="en-US" dirty="0"/>
            </a:br>
            <a:r>
              <a:rPr lang="en-US" dirty="0"/>
              <a:t>comping up</a:t>
            </a:r>
            <a:endParaRPr lang="en-IN" dirty="0"/>
          </a:p>
        </p:txBody>
      </p:sp>
      <p:sp>
        <p:nvSpPr>
          <p:cNvPr id="3" name="Text Placeholder 2">
            <a:extLst>
              <a:ext uri="{FF2B5EF4-FFF2-40B4-BE49-F238E27FC236}">
                <a16:creationId xmlns:a16="http://schemas.microsoft.com/office/drawing/2014/main" id="{19DAD366-F30D-899A-E307-7E95883BAC50}"/>
              </a:ext>
            </a:extLst>
          </p:cNvPr>
          <p:cNvSpPr>
            <a:spLocks noGrp="1"/>
          </p:cNvSpPr>
          <p:nvPr>
            <p:ph type="body" sz="quarter" idx="11"/>
          </p:nvPr>
        </p:nvSpPr>
        <p:spPr>
          <a:xfrm>
            <a:off x="6759389" y="629759"/>
            <a:ext cx="5023655" cy="639001"/>
          </a:xfrm>
        </p:spPr>
        <p:txBody>
          <a:bodyPr/>
          <a:lstStyle/>
          <a:p>
            <a:endParaRPr lang="en-IN" dirty="0"/>
          </a:p>
        </p:txBody>
      </p:sp>
      <p:sp>
        <p:nvSpPr>
          <p:cNvPr id="5" name="Text Placeholder 4">
            <a:extLst>
              <a:ext uri="{FF2B5EF4-FFF2-40B4-BE49-F238E27FC236}">
                <a16:creationId xmlns:a16="http://schemas.microsoft.com/office/drawing/2014/main" id="{93FCFCB1-75CA-09A7-1EDD-4A9A43AB3237}"/>
              </a:ext>
            </a:extLst>
          </p:cNvPr>
          <p:cNvSpPr>
            <a:spLocks noGrp="1"/>
          </p:cNvSpPr>
          <p:nvPr>
            <p:ph type="body" sz="quarter" idx="12"/>
          </p:nvPr>
        </p:nvSpPr>
        <p:spPr>
          <a:xfrm>
            <a:off x="6759389" y="1654685"/>
            <a:ext cx="5023655" cy="766203"/>
          </a:xfrm>
        </p:spPr>
        <p:txBody>
          <a:bodyPr/>
          <a:lstStyle/>
          <a:p>
            <a:endParaRPr lang="en-IN" dirty="0"/>
          </a:p>
        </p:txBody>
      </p:sp>
      <p:sp>
        <p:nvSpPr>
          <p:cNvPr id="7" name="Text Placeholder 6">
            <a:extLst>
              <a:ext uri="{FF2B5EF4-FFF2-40B4-BE49-F238E27FC236}">
                <a16:creationId xmlns:a16="http://schemas.microsoft.com/office/drawing/2014/main" id="{EA1145F7-E4F5-CF9A-319E-D7AA21F1C339}"/>
              </a:ext>
            </a:extLst>
          </p:cNvPr>
          <p:cNvSpPr>
            <a:spLocks noGrp="1"/>
          </p:cNvSpPr>
          <p:nvPr>
            <p:ph type="body" sz="quarter" idx="13"/>
          </p:nvPr>
        </p:nvSpPr>
        <p:spPr>
          <a:xfrm>
            <a:off x="6759389" y="2679611"/>
            <a:ext cx="5023655" cy="677381"/>
          </a:xfrm>
        </p:spPr>
        <p:txBody>
          <a:bodyPr/>
          <a:lstStyle/>
          <a:p>
            <a:endParaRPr lang="en-IN" dirty="0"/>
          </a:p>
        </p:txBody>
      </p:sp>
      <p:sp>
        <p:nvSpPr>
          <p:cNvPr id="9" name="Text Placeholder 8">
            <a:extLst>
              <a:ext uri="{FF2B5EF4-FFF2-40B4-BE49-F238E27FC236}">
                <a16:creationId xmlns:a16="http://schemas.microsoft.com/office/drawing/2014/main" id="{5A3C8CB9-225D-906E-F37F-6A84D206F11E}"/>
              </a:ext>
            </a:extLst>
          </p:cNvPr>
          <p:cNvSpPr>
            <a:spLocks noGrp="1"/>
          </p:cNvSpPr>
          <p:nvPr>
            <p:ph type="body" sz="quarter" idx="14"/>
          </p:nvPr>
        </p:nvSpPr>
        <p:spPr>
          <a:xfrm>
            <a:off x="6759389" y="3704537"/>
            <a:ext cx="5023655" cy="732575"/>
          </a:xfrm>
        </p:spPr>
        <p:txBody>
          <a:bodyPr/>
          <a:lstStyle/>
          <a:p>
            <a:endParaRPr lang="en-IN" dirty="0"/>
          </a:p>
        </p:txBody>
      </p:sp>
      <p:sp>
        <p:nvSpPr>
          <p:cNvPr id="11" name="Text Placeholder 10">
            <a:extLst>
              <a:ext uri="{FF2B5EF4-FFF2-40B4-BE49-F238E27FC236}">
                <a16:creationId xmlns:a16="http://schemas.microsoft.com/office/drawing/2014/main" id="{173B1C87-1071-4212-DA99-14988E2C1570}"/>
              </a:ext>
            </a:extLst>
          </p:cNvPr>
          <p:cNvSpPr>
            <a:spLocks noGrp="1"/>
          </p:cNvSpPr>
          <p:nvPr>
            <p:ph type="body" sz="quarter" idx="15"/>
          </p:nvPr>
        </p:nvSpPr>
        <p:spPr>
          <a:xfrm>
            <a:off x="6759389" y="4729463"/>
            <a:ext cx="5023655" cy="732575"/>
          </a:xfrm>
        </p:spPr>
        <p:txBody>
          <a:bodyPr/>
          <a:lstStyle/>
          <a:p>
            <a:endParaRPr lang="en-IN" dirty="0"/>
          </a:p>
        </p:txBody>
      </p:sp>
      <p:sp>
        <p:nvSpPr>
          <p:cNvPr id="13" name="Text Placeholder 12">
            <a:extLst>
              <a:ext uri="{FF2B5EF4-FFF2-40B4-BE49-F238E27FC236}">
                <a16:creationId xmlns:a16="http://schemas.microsoft.com/office/drawing/2014/main" id="{AF35B2CA-79C7-2021-3403-21445EEBFE8D}"/>
              </a:ext>
            </a:extLst>
          </p:cNvPr>
          <p:cNvSpPr>
            <a:spLocks noGrp="1"/>
          </p:cNvSpPr>
          <p:nvPr>
            <p:ph type="body" sz="quarter" idx="16"/>
          </p:nvPr>
        </p:nvSpPr>
        <p:spPr>
          <a:xfrm>
            <a:off x="6759389" y="5754389"/>
            <a:ext cx="5023655" cy="731399"/>
          </a:xfrm>
        </p:spPr>
        <p:txBody>
          <a:bodyPr/>
          <a:lstStyle/>
          <a:p>
            <a:endParaRPr lang="en-IN" dirty="0"/>
          </a:p>
        </p:txBody>
      </p:sp>
    </p:spTree>
    <p:extLst>
      <p:ext uri="{BB962C8B-B14F-4D97-AF65-F5344CB8AC3E}">
        <p14:creationId xmlns:p14="http://schemas.microsoft.com/office/powerpoint/2010/main" val="2963444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0637-C299-9BBC-8FA1-B3EEA5CDE193}"/>
              </a:ext>
            </a:extLst>
          </p:cNvPr>
          <p:cNvSpPr>
            <a:spLocks noGrp="1"/>
          </p:cNvSpPr>
          <p:nvPr>
            <p:ph type="title"/>
          </p:nvPr>
        </p:nvSpPr>
        <p:spPr/>
        <p:txBody>
          <a:bodyPr/>
          <a:lstStyle/>
          <a:p>
            <a:r>
              <a:rPr lang="en-US" dirty="0"/>
              <a:t>Frontend Screenshots</a:t>
            </a:r>
            <a:endParaRPr lang="en-IN" dirty="0"/>
          </a:p>
        </p:txBody>
      </p:sp>
      <p:pic>
        <p:nvPicPr>
          <p:cNvPr id="20" name="Picture 19">
            <a:extLst>
              <a:ext uri="{FF2B5EF4-FFF2-40B4-BE49-F238E27FC236}">
                <a16:creationId xmlns:a16="http://schemas.microsoft.com/office/drawing/2014/main" id="{1B593305-7FDD-1210-A2D3-A3AB2400A361}"/>
              </a:ext>
            </a:extLst>
          </p:cNvPr>
          <p:cNvPicPr>
            <a:picLocks noChangeAspect="1"/>
          </p:cNvPicPr>
          <p:nvPr/>
        </p:nvPicPr>
        <p:blipFill>
          <a:blip r:embed="rId2"/>
          <a:stretch>
            <a:fillRect/>
          </a:stretch>
        </p:blipFill>
        <p:spPr>
          <a:xfrm>
            <a:off x="1125860" y="1772816"/>
            <a:ext cx="10247059" cy="4845716"/>
          </a:xfrm>
          <a:prstGeom prst="rect">
            <a:avLst/>
          </a:prstGeom>
        </p:spPr>
      </p:pic>
    </p:spTree>
    <p:extLst>
      <p:ext uri="{BB962C8B-B14F-4D97-AF65-F5344CB8AC3E}">
        <p14:creationId xmlns:p14="http://schemas.microsoft.com/office/powerpoint/2010/main" val="330353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71212-D290-A424-EF0C-BB4F88E770E5}"/>
              </a:ext>
            </a:extLst>
          </p:cNvPr>
          <p:cNvPicPr>
            <a:picLocks noChangeAspect="1"/>
          </p:cNvPicPr>
          <p:nvPr/>
        </p:nvPicPr>
        <p:blipFill>
          <a:blip r:embed="rId2"/>
          <a:stretch>
            <a:fillRect/>
          </a:stretch>
        </p:blipFill>
        <p:spPr>
          <a:xfrm>
            <a:off x="220059" y="717478"/>
            <a:ext cx="11748705" cy="5423043"/>
          </a:xfrm>
          <a:prstGeom prst="rect">
            <a:avLst/>
          </a:prstGeom>
        </p:spPr>
      </p:pic>
    </p:spTree>
    <p:extLst>
      <p:ext uri="{BB962C8B-B14F-4D97-AF65-F5344CB8AC3E}">
        <p14:creationId xmlns:p14="http://schemas.microsoft.com/office/powerpoint/2010/main" val="305668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002E2-8C57-62D7-6339-CEF51EFDCC69}"/>
              </a:ext>
            </a:extLst>
          </p:cNvPr>
          <p:cNvPicPr>
            <a:picLocks noChangeAspect="1"/>
          </p:cNvPicPr>
          <p:nvPr/>
        </p:nvPicPr>
        <p:blipFill>
          <a:blip r:embed="rId2"/>
          <a:stretch>
            <a:fillRect/>
          </a:stretch>
        </p:blipFill>
        <p:spPr>
          <a:xfrm>
            <a:off x="556544" y="260648"/>
            <a:ext cx="11298507" cy="6464158"/>
          </a:xfrm>
          <a:prstGeom prst="rect">
            <a:avLst/>
          </a:prstGeom>
        </p:spPr>
      </p:pic>
    </p:spTree>
    <p:extLst>
      <p:ext uri="{BB962C8B-B14F-4D97-AF65-F5344CB8AC3E}">
        <p14:creationId xmlns:p14="http://schemas.microsoft.com/office/powerpoint/2010/main" val="108032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A1D0A-DC57-50F6-2E59-1D2837F2C9D0}"/>
              </a:ext>
            </a:extLst>
          </p:cNvPr>
          <p:cNvPicPr>
            <a:picLocks noChangeAspect="1"/>
          </p:cNvPicPr>
          <p:nvPr/>
        </p:nvPicPr>
        <p:blipFill>
          <a:blip r:embed="rId2"/>
          <a:stretch>
            <a:fillRect/>
          </a:stretch>
        </p:blipFill>
        <p:spPr>
          <a:xfrm>
            <a:off x="79382" y="764704"/>
            <a:ext cx="12030060" cy="5544616"/>
          </a:xfrm>
          <a:prstGeom prst="rect">
            <a:avLst/>
          </a:prstGeom>
        </p:spPr>
      </p:pic>
      <p:pic>
        <p:nvPicPr>
          <p:cNvPr id="5" name="Picture 4">
            <a:extLst>
              <a:ext uri="{FF2B5EF4-FFF2-40B4-BE49-F238E27FC236}">
                <a16:creationId xmlns:a16="http://schemas.microsoft.com/office/drawing/2014/main" id="{258D7453-B935-512A-13D0-F1417733187B}"/>
              </a:ext>
            </a:extLst>
          </p:cNvPr>
          <p:cNvPicPr>
            <a:picLocks noChangeAspect="1"/>
          </p:cNvPicPr>
          <p:nvPr/>
        </p:nvPicPr>
        <p:blipFill>
          <a:blip r:embed="rId3"/>
          <a:stretch>
            <a:fillRect/>
          </a:stretch>
        </p:blipFill>
        <p:spPr>
          <a:xfrm>
            <a:off x="2133972" y="1196197"/>
            <a:ext cx="9721080" cy="4465605"/>
          </a:xfrm>
          <a:prstGeom prst="rect">
            <a:avLst/>
          </a:prstGeom>
        </p:spPr>
      </p:pic>
    </p:spTree>
    <p:extLst>
      <p:ext uri="{BB962C8B-B14F-4D97-AF65-F5344CB8AC3E}">
        <p14:creationId xmlns:p14="http://schemas.microsoft.com/office/powerpoint/2010/main" val="281770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B7C1A-823D-3560-5336-253D3619CBC8}"/>
              </a:ext>
            </a:extLst>
          </p:cNvPr>
          <p:cNvSpPr>
            <a:spLocks noGrp="1"/>
          </p:cNvSpPr>
          <p:nvPr>
            <p:ph type="title"/>
          </p:nvPr>
        </p:nvSpPr>
        <p:spPr/>
        <p:txBody>
          <a:bodyPr>
            <a:normAutofit fontScale="90000"/>
          </a:bodyPr>
          <a:lstStyle/>
          <a:p>
            <a:r>
              <a:rPr lang="en-US" sz="4000" dirty="0"/>
              <a:t>Resolve IT</a:t>
            </a:r>
            <a:br>
              <a:rPr lang="en-US" sz="4000" dirty="0"/>
            </a:br>
            <a:r>
              <a:rPr lang="en-US" sz="3600" dirty="0"/>
              <a:t>Smart Grievance and Feedback Management System</a:t>
            </a:r>
          </a:p>
        </p:txBody>
      </p:sp>
      <p:sp>
        <p:nvSpPr>
          <p:cNvPr id="4" name="Text Placeholder 3">
            <a:extLst>
              <a:ext uri="{FF2B5EF4-FFF2-40B4-BE49-F238E27FC236}">
                <a16:creationId xmlns:a16="http://schemas.microsoft.com/office/drawing/2014/main" id="{BD414234-8A8D-BAEB-33F4-895578CEA61C}"/>
              </a:ext>
            </a:extLst>
          </p:cNvPr>
          <p:cNvSpPr>
            <a:spLocks noGrp="1"/>
          </p:cNvSpPr>
          <p:nvPr>
            <p:ph type="body" sz="quarter" idx="11"/>
          </p:nvPr>
        </p:nvSpPr>
        <p:spPr>
          <a:xfrm>
            <a:off x="6759389" y="629759"/>
            <a:ext cx="5035928" cy="735410"/>
          </a:xfrm>
        </p:spPr>
        <p:txBody>
          <a:bodyPr/>
          <a:lstStyle/>
          <a:p>
            <a:r>
              <a:rPr lang="en-US" dirty="0"/>
              <a:t>PROCESS ONE: USER REGISTRATION AND LOGIN SYSTEM</a:t>
            </a:r>
          </a:p>
        </p:txBody>
      </p:sp>
      <p:sp>
        <p:nvSpPr>
          <p:cNvPr id="5" name="Text Placeholder 4">
            <a:extLst>
              <a:ext uri="{FF2B5EF4-FFF2-40B4-BE49-F238E27FC236}">
                <a16:creationId xmlns:a16="http://schemas.microsoft.com/office/drawing/2014/main" id="{9EB8E673-0004-D4CF-73EA-CCFB18CE69A9}"/>
              </a:ext>
            </a:extLst>
          </p:cNvPr>
          <p:cNvSpPr>
            <a:spLocks noGrp="1"/>
          </p:cNvSpPr>
          <p:nvPr>
            <p:ph type="body" sz="quarter" idx="12"/>
          </p:nvPr>
        </p:nvSpPr>
        <p:spPr>
          <a:xfrm>
            <a:off x="6759389" y="1654685"/>
            <a:ext cx="4879639" cy="396101"/>
          </a:xfrm>
        </p:spPr>
        <p:txBody>
          <a:bodyPr/>
          <a:lstStyle/>
          <a:p>
            <a:r>
              <a:rPr lang="en-US" dirty="0"/>
              <a:t>PROCESS two: GRIEVANCES SELECTION AND SUBMISSION </a:t>
            </a:r>
          </a:p>
        </p:txBody>
      </p:sp>
      <p:sp>
        <p:nvSpPr>
          <p:cNvPr id="6" name="Text Placeholder 5">
            <a:extLst>
              <a:ext uri="{FF2B5EF4-FFF2-40B4-BE49-F238E27FC236}">
                <a16:creationId xmlns:a16="http://schemas.microsoft.com/office/drawing/2014/main" id="{CE6A4F31-850F-0B98-C562-D8003645E545}"/>
              </a:ext>
            </a:extLst>
          </p:cNvPr>
          <p:cNvSpPr>
            <a:spLocks noGrp="1"/>
          </p:cNvSpPr>
          <p:nvPr>
            <p:ph type="body" sz="quarter" idx="13"/>
          </p:nvPr>
        </p:nvSpPr>
        <p:spPr>
          <a:xfrm>
            <a:off x="6759389" y="2679611"/>
            <a:ext cx="5035928" cy="632374"/>
          </a:xfrm>
        </p:spPr>
        <p:txBody>
          <a:bodyPr/>
          <a:lstStyle/>
          <a:p>
            <a:r>
              <a:rPr lang="en-US" dirty="0"/>
              <a:t>PROCESS three: Complaint submission page</a:t>
            </a:r>
          </a:p>
        </p:txBody>
      </p:sp>
      <p:sp>
        <p:nvSpPr>
          <p:cNvPr id="7" name="Text Placeholder 6">
            <a:extLst>
              <a:ext uri="{FF2B5EF4-FFF2-40B4-BE49-F238E27FC236}">
                <a16:creationId xmlns:a16="http://schemas.microsoft.com/office/drawing/2014/main" id="{A923B0EF-669F-2B43-B3E6-67D138B0ABC9}"/>
              </a:ext>
            </a:extLst>
          </p:cNvPr>
          <p:cNvSpPr>
            <a:spLocks noGrp="1"/>
          </p:cNvSpPr>
          <p:nvPr>
            <p:ph type="body" sz="quarter" idx="14"/>
          </p:nvPr>
        </p:nvSpPr>
        <p:spPr>
          <a:xfrm>
            <a:off x="6759389" y="3704537"/>
            <a:ext cx="5429436" cy="632374"/>
          </a:xfrm>
        </p:spPr>
        <p:txBody>
          <a:bodyPr/>
          <a:lstStyle/>
          <a:p>
            <a:r>
              <a:rPr lang="en-US" dirty="0"/>
              <a:t>PROCESS four: Complaint transfer to respective departments</a:t>
            </a:r>
          </a:p>
        </p:txBody>
      </p:sp>
      <p:sp>
        <p:nvSpPr>
          <p:cNvPr id="8" name="Text Placeholder 7">
            <a:extLst>
              <a:ext uri="{FF2B5EF4-FFF2-40B4-BE49-F238E27FC236}">
                <a16:creationId xmlns:a16="http://schemas.microsoft.com/office/drawing/2014/main" id="{D2590796-B2B8-4A5A-BEE0-CCA44EC785C5}"/>
              </a:ext>
            </a:extLst>
          </p:cNvPr>
          <p:cNvSpPr>
            <a:spLocks noGrp="1"/>
          </p:cNvSpPr>
          <p:nvPr>
            <p:ph type="body" sz="quarter" idx="15"/>
          </p:nvPr>
        </p:nvSpPr>
        <p:spPr>
          <a:xfrm>
            <a:off x="6759389" y="4729463"/>
            <a:ext cx="5239679" cy="571745"/>
          </a:xfrm>
        </p:spPr>
        <p:txBody>
          <a:bodyPr/>
          <a:lstStyle/>
          <a:p>
            <a:r>
              <a:rPr lang="en-US" dirty="0"/>
              <a:t>PROCESS five: RESOLVING THE COMPLAINT </a:t>
            </a:r>
          </a:p>
        </p:txBody>
      </p:sp>
      <p:sp>
        <p:nvSpPr>
          <p:cNvPr id="9" name="Text Placeholder 8">
            <a:extLst>
              <a:ext uri="{FF2B5EF4-FFF2-40B4-BE49-F238E27FC236}">
                <a16:creationId xmlns:a16="http://schemas.microsoft.com/office/drawing/2014/main" id="{3D55076F-F023-470C-52A8-64F84BEAA256}"/>
              </a:ext>
            </a:extLst>
          </p:cNvPr>
          <p:cNvSpPr>
            <a:spLocks noGrp="1"/>
          </p:cNvSpPr>
          <p:nvPr>
            <p:ph type="body" sz="quarter" idx="16"/>
          </p:nvPr>
        </p:nvSpPr>
        <p:spPr>
          <a:xfrm>
            <a:off x="6759388" y="5912054"/>
            <a:ext cx="5239679" cy="632374"/>
          </a:xfrm>
        </p:spPr>
        <p:txBody>
          <a:bodyPr/>
          <a:lstStyle/>
          <a:p>
            <a:r>
              <a:rPr lang="en-US" dirty="0"/>
              <a:t>PROCESS six: COLLECTING FEEDBACK</a:t>
            </a:r>
          </a:p>
        </p:txBody>
      </p:sp>
      <p:grpSp>
        <p:nvGrpSpPr>
          <p:cNvPr id="296" name="Graphic 11">
            <a:extLst>
              <a:ext uri="{FF2B5EF4-FFF2-40B4-BE49-F238E27FC236}">
                <a16:creationId xmlns:a16="http://schemas.microsoft.com/office/drawing/2014/main" id="{8851BF64-D78B-6380-73CC-48AD06BC813A}"/>
              </a:ext>
              <a:ext uri="{C183D7F6-B498-43B3-948B-1728B52AA6E4}">
                <adec:decorative xmlns:adec="http://schemas.microsoft.com/office/drawing/2017/decorative" val="1"/>
              </a:ext>
            </a:extLst>
          </p:cNvPr>
          <p:cNvGrpSpPr/>
          <p:nvPr/>
        </p:nvGrpSpPr>
        <p:grpSpPr>
          <a:xfrm>
            <a:off x="393508" y="465749"/>
            <a:ext cx="2722806" cy="2201251"/>
            <a:chOff x="6660326" y="594528"/>
            <a:chExt cx="2307974" cy="1865880"/>
          </a:xfrm>
        </p:grpSpPr>
        <p:grpSp>
          <p:nvGrpSpPr>
            <p:cNvPr id="297" name="Graphic 11">
              <a:extLst>
                <a:ext uri="{FF2B5EF4-FFF2-40B4-BE49-F238E27FC236}">
                  <a16:creationId xmlns:a16="http://schemas.microsoft.com/office/drawing/2014/main" id="{61A7BAA7-A16E-79BD-6FE9-D0D4676FBF3E}"/>
                </a:ext>
              </a:extLst>
            </p:cNvPr>
            <p:cNvGrpSpPr/>
            <p:nvPr/>
          </p:nvGrpSpPr>
          <p:grpSpPr>
            <a:xfrm>
              <a:off x="6660326" y="594528"/>
              <a:ext cx="2307974" cy="1857519"/>
              <a:chOff x="6660326" y="594528"/>
              <a:chExt cx="2307974" cy="1857519"/>
            </a:xfrm>
          </p:grpSpPr>
          <p:sp>
            <p:nvSpPr>
              <p:cNvPr id="374" name="Freeform 14">
                <a:extLst>
                  <a:ext uri="{FF2B5EF4-FFF2-40B4-BE49-F238E27FC236}">
                    <a16:creationId xmlns:a16="http://schemas.microsoft.com/office/drawing/2014/main" id="{DE5E1568-7EF7-00CE-2F1B-269E4D2817DE}"/>
                  </a:ext>
                </a:extLst>
              </p:cNvPr>
              <p:cNvSpPr/>
              <p:nvPr/>
            </p:nvSpPr>
            <p:spPr>
              <a:xfrm>
                <a:off x="7690015" y="1173738"/>
                <a:ext cx="1278284" cy="1278310"/>
              </a:xfrm>
              <a:custGeom>
                <a:avLst/>
                <a:gdLst>
                  <a:gd name="connsiteX0" fmla="*/ 1273602 w 1278284"/>
                  <a:gd name="connsiteY0" fmla="*/ 562474 h 1278310"/>
                  <a:gd name="connsiteX1" fmla="*/ 1023499 w 1278284"/>
                  <a:gd name="connsiteY1" fmla="*/ 1149976 h 1278310"/>
                  <a:gd name="connsiteX2" fmla="*/ 716010 w 1278284"/>
                  <a:gd name="connsiteY2" fmla="*/ 1273712 h 1278310"/>
                  <a:gd name="connsiteX3" fmla="*/ 675577 w 1278284"/>
                  <a:gd name="connsiteY3" fmla="*/ 1277220 h 1278310"/>
                  <a:gd name="connsiteX4" fmla="*/ 4675 w 1278284"/>
                  <a:gd name="connsiteY4" fmla="*/ 716024 h 1278310"/>
                  <a:gd name="connsiteX5" fmla="*/ 60210 w 1278284"/>
                  <a:gd name="connsiteY5" fmla="*/ 368296 h 1278310"/>
                  <a:gd name="connsiteX6" fmla="*/ 71707 w 1278284"/>
                  <a:gd name="connsiteY6" fmla="*/ 345011 h 1278310"/>
                  <a:gd name="connsiteX7" fmla="*/ 90803 w 1278284"/>
                  <a:gd name="connsiteY7" fmla="*/ 310813 h 1278310"/>
                  <a:gd name="connsiteX8" fmla="*/ 91485 w 1278284"/>
                  <a:gd name="connsiteY8" fmla="*/ 309644 h 1278310"/>
                  <a:gd name="connsiteX9" fmla="*/ 562363 w 1278284"/>
                  <a:gd name="connsiteY9" fmla="*/ 4688 h 1278310"/>
                  <a:gd name="connsiteX10" fmla="*/ 1273602 w 1278284"/>
                  <a:gd name="connsiteY10" fmla="*/ 562377 h 127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84" h="1278310">
                    <a:moveTo>
                      <a:pt x="1273602" y="562474"/>
                    </a:moveTo>
                    <a:cubicBezTo>
                      <a:pt x="1301954" y="796988"/>
                      <a:pt x="1199457" y="1017277"/>
                      <a:pt x="1023499" y="1149976"/>
                    </a:cubicBezTo>
                    <a:cubicBezTo>
                      <a:pt x="936592" y="1215547"/>
                      <a:pt x="831855" y="1259682"/>
                      <a:pt x="716010" y="1273712"/>
                    </a:cubicBezTo>
                    <a:cubicBezTo>
                      <a:pt x="702468" y="1275369"/>
                      <a:pt x="689022" y="1276538"/>
                      <a:pt x="675577" y="1277220"/>
                    </a:cubicBezTo>
                    <a:cubicBezTo>
                      <a:pt x="341295" y="1296706"/>
                      <a:pt x="45400" y="1052936"/>
                      <a:pt x="4675" y="716024"/>
                    </a:cubicBezTo>
                    <a:cubicBezTo>
                      <a:pt x="-10232" y="592580"/>
                      <a:pt x="11105" y="473228"/>
                      <a:pt x="60210" y="368296"/>
                    </a:cubicBezTo>
                    <a:cubicBezTo>
                      <a:pt x="63815" y="360404"/>
                      <a:pt x="67712" y="352708"/>
                      <a:pt x="71707" y="345011"/>
                    </a:cubicBezTo>
                    <a:cubicBezTo>
                      <a:pt x="77747" y="333416"/>
                      <a:pt x="84080" y="322017"/>
                      <a:pt x="90803" y="310813"/>
                    </a:cubicBezTo>
                    <a:lnTo>
                      <a:pt x="91485" y="309644"/>
                    </a:lnTo>
                    <a:cubicBezTo>
                      <a:pt x="189597" y="146838"/>
                      <a:pt x="358930" y="29240"/>
                      <a:pt x="562363" y="4688"/>
                    </a:cubicBezTo>
                    <a:cubicBezTo>
                      <a:pt x="912721" y="-37694"/>
                      <a:pt x="1231220" y="212019"/>
                      <a:pt x="1273602" y="562377"/>
                    </a:cubicBezTo>
                  </a:path>
                </a:pathLst>
              </a:custGeom>
              <a:solidFill>
                <a:schemeClr val="accent1">
                  <a:lumMod val="40000"/>
                  <a:lumOff val="60000"/>
                </a:schemeClr>
              </a:solidFill>
              <a:ln w="9711" cap="flat">
                <a:noFill/>
                <a:prstDash val="solid"/>
                <a:miter/>
              </a:ln>
            </p:spPr>
            <p:txBody>
              <a:bodyPr rtlCol="0" anchor="ctr"/>
              <a:lstStyle/>
              <a:p>
                <a:endParaRPr lang="en-US" dirty="0"/>
              </a:p>
            </p:txBody>
          </p:sp>
          <p:sp>
            <p:nvSpPr>
              <p:cNvPr id="375" name="Freeform 15">
                <a:extLst>
                  <a:ext uri="{FF2B5EF4-FFF2-40B4-BE49-F238E27FC236}">
                    <a16:creationId xmlns:a16="http://schemas.microsoft.com/office/drawing/2014/main" id="{072621E9-C470-6790-DBB6-4956D03F6F66}"/>
                  </a:ext>
                </a:extLst>
              </p:cNvPr>
              <p:cNvSpPr/>
              <p:nvPr/>
            </p:nvSpPr>
            <p:spPr>
              <a:xfrm>
                <a:off x="7816867" y="594528"/>
                <a:ext cx="1041035" cy="831174"/>
              </a:xfrm>
              <a:custGeom>
                <a:avLst/>
                <a:gdLst>
                  <a:gd name="connsiteX0" fmla="*/ 374521 w 1041035"/>
                  <a:gd name="connsiteY0" fmla="*/ 97 h 831174"/>
                  <a:gd name="connsiteX1" fmla="*/ 293459 w 1041035"/>
                  <a:gd name="connsiteY1" fmla="*/ 4969 h 831174"/>
                  <a:gd name="connsiteX2" fmla="*/ 0 w 1041035"/>
                  <a:gd name="connsiteY2" fmla="*/ 114383 h 831174"/>
                  <a:gd name="connsiteX3" fmla="*/ 262379 w 1041035"/>
                  <a:gd name="connsiteY3" fmla="*/ 114383 h 831174"/>
                  <a:gd name="connsiteX4" fmla="*/ 280890 w 1041035"/>
                  <a:gd name="connsiteY4" fmla="*/ 132894 h 831174"/>
                  <a:gd name="connsiteX5" fmla="*/ 280890 w 1041035"/>
                  <a:gd name="connsiteY5" fmla="*/ 441942 h 831174"/>
                  <a:gd name="connsiteX6" fmla="*/ 262574 w 1041035"/>
                  <a:gd name="connsiteY6" fmla="*/ 460454 h 831174"/>
                  <a:gd name="connsiteX7" fmla="*/ 348312 w 1041035"/>
                  <a:gd name="connsiteY7" fmla="*/ 606306 h 831174"/>
                  <a:gd name="connsiteX8" fmla="*/ 689414 w 1041035"/>
                  <a:gd name="connsiteY8" fmla="*/ 604163 h 831174"/>
                  <a:gd name="connsiteX9" fmla="*/ 857870 w 1041035"/>
                  <a:gd name="connsiteY9" fmla="*/ 682691 h 831174"/>
                  <a:gd name="connsiteX10" fmla="*/ 952572 w 1041035"/>
                  <a:gd name="connsiteY10" fmla="*/ 758297 h 831174"/>
                  <a:gd name="connsiteX11" fmla="*/ 1020773 w 1041035"/>
                  <a:gd name="connsiteY11" fmla="*/ 831174 h 831174"/>
                  <a:gd name="connsiteX12" fmla="*/ 1036167 w 1041035"/>
                  <a:gd name="connsiteY12" fmla="*/ 587210 h 831174"/>
                  <a:gd name="connsiteX13" fmla="*/ 374521 w 1041035"/>
                  <a:gd name="connsiteY13" fmla="*/ 0 h 83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1035" h="831174">
                    <a:moveTo>
                      <a:pt x="374521" y="97"/>
                    </a:moveTo>
                    <a:cubicBezTo>
                      <a:pt x="347727" y="97"/>
                      <a:pt x="320739" y="1754"/>
                      <a:pt x="293459" y="4969"/>
                    </a:cubicBezTo>
                    <a:cubicBezTo>
                      <a:pt x="184532" y="18122"/>
                      <a:pt x="84959" y="56899"/>
                      <a:pt x="0" y="114383"/>
                    </a:cubicBezTo>
                    <a:lnTo>
                      <a:pt x="262379" y="114383"/>
                    </a:lnTo>
                    <a:cubicBezTo>
                      <a:pt x="272609" y="114383"/>
                      <a:pt x="280890" y="122664"/>
                      <a:pt x="280890" y="132894"/>
                    </a:cubicBezTo>
                    <a:lnTo>
                      <a:pt x="280890" y="441942"/>
                    </a:lnTo>
                    <a:cubicBezTo>
                      <a:pt x="280890" y="452075"/>
                      <a:pt x="272706" y="460356"/>
                      <a:pt x="262574" y="460454"/>
                    </a:cubicBezTo>
                    <a:cubicBezTo>
                      <a:pt x="279624" y="494067"/>
                      <a:pt x="318206" y="580000"/>
                      <a:pt x="348312" y="606306"/>
                    </a:cubicBezTo>
                    <a:cubicBezTo>
                      <a:pt x="515794" y="625597"/>
                      <a:pt x="689414" y="604163"/>
                      <a:pt x="689414" y="604163"/>
                    </a:cubicBezTo>
                    <a:cubicBezTo>
                      <a:pt x="741636" y="621798"/>
                      <a:pt x="806135" y="649468"/>
                      <a:pt x="857870" y="682691"/>
                    </a:cubicBezTo>
                    <a:cubicBezTo>
                      <a:pt x="910677" y="716694"/>
                      <a:pt x="950331" y="756251"/>
                      <a:pt x="952572" y="758297"/>
                    </a:cubicBezTo>
                    <a:cubicBezTo>
                      <a:pt x="977319" y="781777"/>
                      <a:pt x="999241" y="808376"/>
                      <a:pt x="1020773" y="831174"/>
                    </a:cubicBezTo>
                    <a:cubicBezTo>
                      <a:pt x="1040356" y="753718"/>
                      <a:pt x="1046300" y="671389"/>
                      <a:pt x="1036167" y="587210"/>
                    </a:cubicBezTo>
                    <a:cubicBezTo>
                      <a:pt x="995149" y="248544"/>
                      <a:pt x="707244" y="0"/>
                      <a:pt x="374521" y="0"/>
                    </a:cubicBezTo>
                  </a:path>
                </a:pathLst>
              </a:custGeom>
              <a:solidFill>
                <a:schemeClr val="accent1">
                  <a:lumMod val="20000"/>
                  <a:lumOff val="80000"/>
                </a:schemeClr>
              </a:solidFill>
              <a:ln w="9711" cap="flat">
                <a:noFill/>
                <a:prstDash val="solid"/>
                <a:miter/>
              </a:ln>
            </p:spPr>
            <p:txBody>
              <a:bodyPr rtlCol="0" anchor="ctr"/>
              <a:lstStyle/>
              <a:p>
                <a:endParaRPr lang="en-US" dirty="0"/>
              </a:p>
            </p:txBody>
          </p:sp>
          <p:sp>
            <p:nvSpPr>
              <p:cNvPr id="376" name="Freeform 16">
                <a:extLst>
                  <a:ext uri="{FF2B5EF4-FFF2-40B4-BE49-F238E27FC236}">
                    <a16:creationId xmlns:a16="http://schemas.microsoft.com/office/drawing/2014/main" id="{EAE42389-B414-49DA-99D5-D07CD368572E}"/>
                  </a:ext>
                </a:extLst>
              </p:cNvPr>
              <p:cNvSpPr/>
              <p:nvPr/>
            </p:nvSpPr>
            <p:spPr>
              <a:xfrm>
                <a:off x="8181645" y="1176964"/>
                <a:ext cx="656190" cy="751281"/>
              </a:xfrm>
              <a:custGeom>
                <a:avLst/>
                <a:gdLst>
                  <a:gd name="connsiteX0" fmla="*/ 588964 w 656190"/>
                  <a:gd name="connsiteY0" fmla="*/ 173912 h 751281"/>
                  <a:gd name="connsiteX1" fmla="*/ 588964 w 656190"/>
                  <a:gd name="connsiteY1" fmla="*/ 173912 h 751281"/>
                  <a:gd name="connsiteX2" fmla="*/ 588671 w 656190"/>
                  <a:gd name="connsiteY2" fmla="*/ 173620 h 751281"/>
                  <a:gd name="connsiteX3" fmla="*/ 587697 w 656190"/>
                  <a:gd name="connsiteY3" fmla="*/ 172646 h 751281"/>
                  <a:gd name="connsiteX4" fmla="*/ 587697 w 656190"/>
                  <a:gd name="connsiteY4" fmla="*/ 172646 h 751281"/>
                  <a:gd name="connsiteX5" fmla="*/ 571329 w 656190"/>
                  <a:gd name="connsiteY5" fmla="*/ 157642 h 751281"/>
                  <a:gd name="connsiteX6" fmla="*/ 542684 w 656190"/>
                  <a:gd name="connsiteY6" fmla="*/ 133771 h 751281"/>
                  <a:gd name="connsiteX7" fmla="*/ 324734 w 656190"/>
                  <a:gd name="connsiteY7" fmla="*/ 21824 h 751281"/>
                  <a:gd name="connsiteX8" fmla="*/ 103276 w 656190"/>
                  <a:gd name="connsiteY8" fmla="*/ 21824 h 751281"/>
                  <a:gd name="connsiteX9" fmla="*/ 84764 w 656190"/>
                  <a:gd name="connsiteY9" fmla="*/ 3313 h 751281"/>
                  <a:gd name="connsiteX10" fmla="*/ 84764 w 656190"/>
                  <a:gd name="connsiteY10" fmla="*/ 0 h 751281"/>
                  <a:gd name="connsiteX11" fmla="*/ 70734 w 656190"/>
                  <a:gd name="connsiteY11" fmla="*/ 1559 h 751281"/>
                  <a:gd name="connsiteX12" fmla="*/ 0 w 656190"/>
                  <a:gd name="connsiteY12" fmla="*/ 14127 h 751281"/>
                  <a:gd name="connsiteX13" fmla="*/ 108927 w 656190"/>
                  <a:gd name="connsiteY13" fmla="*/ 333405 h 751281"/>
                  <a:gd name="connsiteX14" fmla="*/ 49299 w 656190"/>
                  <a:gd name="connsiteY14" fmla="*/ 751282 h 751281"/>
                  <a:gd name="connsiteX15" fmla="*/ 89246 w 656190"/>
                  <a:gd name="connsiteY15" fmla="*/ 747677 h 751281"/>
                  <a:gd name="connsiteX16" fmla="*/ 529531 w 656190"/>
                  <a:gd name="connsiteY16" fmla="*/ 502836 h 751281"/>
                  <a:gd name="connsiteX17" fmla="*/ 587989 w 656190"/>
                  <a:gd name="connsiteY17" fmla="*/ 417195 h 751281"/>
                  <a:gd name="connsiteX18" fmla="*/ 656190 w 656190"/>
                  <a:gd name="connsiteY18" fmla="*/ 248836 h 751281"/>
                  <a:gd name="connsiteX19" fmla="*/ 589061 w 656190"/>
                  <a:gd name="connsiteY19" fmla="*/ 173912 h 75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190" h="751281">
                    <a:moveTo>
                      <a:pt x="588964" y="173912"/>
                    </a:moveTo>
                    <a:lnTo>
                      <a:pt x="588964" y="173912"/>
                    </a:lnTo>
                    <a:lnTo>
                      <a:pt x="588671" y="173620"/>
                    </a:lnTo>
                    <a:cubicBezTo>
                      <a:pt x="588671" y="173620"/>
                      <a:pt x="587989" y="172938"/>
                      <a:pt x="587697" y="172646"/>
                    </a:cubicBezTo>
                    <a:lnTo>
                      <a:pt x="587697" y="172646"/>
                    </a:lnTo>
                    <a:cubicBezTo>
                      <a:pt x="583702" y="169236"/>
                      <a:pt x="571329" y="157642"/>
                      <a:pt x="571329" y="157642"/>
                    </a:cubicBezTo>
                    <a:cubicBezTo>
                      <a:pt x="561099" y="147801"/>
                      <a:pt x="548140" y="137961"/>
                      <a:pt x="542684" y="133771"/>
                    </a:cubicBezTo>
                    <a:cubicBezTo>
                      <a:pt x="478381" y="83205"/>
                      <a:pt x="404529" y="44915"/>
                      <a:pt x="324734" y="21824"/>
                    </a:cubicBezTo>
                    <a:lnTo>
                      <a:pt x="103276" y="21824"/>
                    </a:lnTo>
                    <a:cubicBezTo>
                      <a:pt x="93045" y="21824"/>
                      <a:pt x="84764" y="13543"/>
                      <a:pt x="84764" y="3313"/>
                    </a:cubicBezTo>
                    <a:lnTo>
                      <a:pt x="84764" y="0"/>
                    </a:lnTo>
                    <a:cubicBezTo>
                      <a:pt x="80087" y="487"/>
                      <a:pt x="75411" y="974"/>
                      <a:pt x="70734" y="1559"/>
                    </a:cubicBezTo>
                    <a:cubicBezTo>
                      <a:pt x="46669" y="4482"/>
                      <a:pt x="22993" y="8671"/>
                      <a:pt x="0" y="14127"/>
                    </a:cubicBezTo>
                    <a:cubicBezTo>
                      <a:pt x="56607" y="108927"/>
                      <a:pt x="94799" y="216781"/>
                      <a:pt x="108927" y="333405"/>
                    </a:cubicBezTo>
                    <a:cubicBezTo>
                      <a:pt x="126756" y="480914"/>
                      <a:pt x="103958" y="623941"/>
                      <a:pt x="49299" y="751282"/>
                    </a:cubicBezTo>
                    <a:cubicBezTo>
                      <a:pt x="62550" y="750502"/>
                      <a:pt x="75898" y="749236"/>
                      <a:pt x="89246" y="747677"/>
                    </a:cubicBezTo>
                    <a:cubicBezTo>
                      <a:pt x="269491" y="725853"/>
                      <a:pt x="424210" y="634074"/>
                      <a:pt x="529531" y="502836"/>
                    </a:cubicBezTo>
                    <a:lnTo>
                      <a:pt x="587989" y="417195"/>
                    </a:lnTo>
                    <a:cubicBezTo>
                      <a:pt x="618095" y="364875"/>
                      <a:pt x="641186" y="308268"/>
                      <a:pt x="656190" y="248836"/>
                    </a:cubicBezTo>
                    <a:cubicBezTo>
                      <a:pt x="635827" y="222043"/>
                      <a:pt x="613321" y="197003"/>
                      <a:pt x="589061" y="173912"/>
                    </a:cubicBezTo>
                    <a:close/>
                  </a:path>
                </a:pathLst>
              </a:custGeom>
              <a:solidFill>
                <a:schemeClr val="accent1">
                  <a:lumMod val="60000"/>
                  <a:lumOff val="40000"/>
                </a:schemeClr>
              </a:solidFill>
              <a:ln w="9711" cap="flat">
                <a:noFill/>
                <a:prstDash val="solid"/>
                <a:miter/>
              </a:ln>
            </p:spPr>
            <p:txBody>
              <a:bodyPr rtlCol="0" anchor="ctr"/>
              <a:lstStyle/>
              <a:p>
                <a:endParaRPr lang="en-US" dirty="0"/>
              </a:p>
            </p:txBody>
          </p:sp>
          <p:sp>
            <p:nvSpPr>
              <p:cNvPr id="377" name="Freeform 17">
                <a:extLst>
                  <a:ext uri="{FF2B5EF4-FFF2-40B4-BE49-F238E27FC236}">
                    <a16:creationId xmlns:a16="http://schemas.microsoft.com/office/drawing/2014/main" id="{5FB76791-67BF-EFE4-1E8D-DFB7972F8C6F}"/>
                  </a:ext>
                </a:extLst>
              </p:cNvPr>
              <p:cNvSpPr/>
              <p:nvPr/>
            </p:nvSpPr>
            <p:spPr>
              <a:xfrm>
                <a:off x="6660326" y="802346"/>
                <a:ext cx="1420841" cy="1626591"/>
              </a:xfrm>
              <a:custGeom>
                <a:avLst/>
                <a:gdLst>
                  <a:gd name="connsiteX0" fmla="*/ 262135 w 1420841"/>
                  <a:gd name="connsiteY0" fmla="*/ 892165 h 1626591"/>
                  <a:gd name="connsiteX1" fmla="*/ 243624 w 1420841"/>
                  <a:gd name="connsiteY1" fmla="*/ 873654 h 1626591"/>
                  <a:gd name="connsiteX2" fmla="*/ 243624 w 1420841"/>
                  <a:gd name="connsiteY2" fmla="*/ 564606 h 1626591"/>
                  <a:gd name="connsiteX3" fmla="*/ 262135 w 1420841"/>
                  <a:gd name="connsiteY3" fmla="*/ 546095 h 1626591"/>
                  <a:gd name="connsiteX4" fmla="*/ 608206 w 1420841"/>
                  <a:gd name="connsiteY4" fmla="*/ 546095 h 1626591"/>
                  <a:gd name="connsiteX5" fmla="*/ 626718 w 1420841"/>
                  <a:gd name="connsiteY5" fmla="*/ 564606 h 1626591"/>
                  <a:gd name="connsiteX6" fmla="*/ 626718 w 1420841"/>
                  <a:gd name="connsiteY6" fmla="*/ 873654 h 1626591"/>
                  <a:gd name="connsiteX7" fmla="*/ 608206 w 1420841"/>
                  <a:gd name="connsiteY7" fmla="*/ 892165 h 1626591"/>
                  <a:gd name="connsiteX8" fmla="*/ 262135 w 1420841"/>
                  <a:gd name="connsiteY8" fmla="*/ 892165 h 1626591"/>
                  <a:gd name="connsiteX9" fmla="*/ 839115 w 1420841"/>
                  <a:gd name="connsiteY9" fmla="*/ 0 h 1626591"/>
                  <a:gd name="connsiteX10" fmla="*/ 740321 w 1420841"/>
                  <a:gd name="connsiteY10" fmla="*/ 5943 h 1626591"/>
                  <a:gd name="connsiteX11" fmla="*/ 5602 w 1420841"/>
                  <a:gd name="connsiteY11" fmla="*/ 909898 h 1626591"/>
                  <a:gd name="connsiteX12" fmla="*/ 836972 w 1420841"/>
                  <a:gd name="connsiteY12" fmla="*/ 1626592 h 1626591"/>
                  <a:gd name="connsiteX13" fmla="*/ 935766 w 1420841"/>
                  <a:gd name="connsiteY13" fmla="*/ 1620649 h 1626591"/>
                  <a:gd name="connsiteX14" fmla="*/ 1268196 w 1420841"/>
                  <a:gd name="connsiteY14" fmla="*/ 1503635 h 1626591"/>
                  <a:gd name="connsiteX15" fmla="*/ 1044400 w 1420841"/>
                  <a:gd name="connsiteY15" fmla="*/ 26501 h 1626591"/>
                  <a:gd name="connsiteX16" fmla="*/ 839115 w 1420841"/>
                  <a:gd name="connsiteY16" fmla="*/ 0 h 162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0841" h="1626591">
                    <a:moveTo>
                      <a:pt x="262135" y="892165"/>
                    </a:moveTo>
                    <a:cubicBezTo>
                      <a:pt x="251905" y="892165"/>
                      <a:pt x="243624" y="883884"/>
                      <a:pt x="243624" y="873654"/>
                    </a:cubicBezTo>
                    <a:lnTo>
                      <a:pt x="243624" y="564606"/>
                    </a:lnTo>
                    <a:cubicBezTo>
                      <a:pt x="243624" y="554376"/>
                      <a:pt x="251905" y="546095"/>
                      <a:pt x="262135" y="546095"/>
                    </a:cubicBezTo>
                    <a:lnTo>
                      <a:pt x="608206" y="546095"/>
                    </a:lnTo>
                    <a:cubicBezTo>
                      <a:pt x="618436" y="546095"/>
                      <a:pt x="626718" y="554376"/>
                      <a:pt x="626718" y="564606"/>
                    </a:cubicBezTo>
                    <a:lnTo>
                      <a:pt x="626718" y="873654"/>
                    </a:lnTo>
                    <a:cubicBezTo>
                      <a:pt x="626718" y="883884"/>
                      <a:pt x="618436" y="892165"/>
                      <a:pt x="608206" y="892165"/>
                    </a:cubicBezTo>
                    <a:lnTo>
                      <a:pt x="262135" y="892165"/>
                    </a:lnTo>
                    <a:moveTo>
                      <a:pt x="839115" y="0"/>
                    </a:moveTo>
                    <a:cubicBezTo>
                      <a:pt x="806476" y="0"/>
                      <a:pt x="773545" y="1949"/>
                      <a:pt x="740321" y="5943"/>
                    </a:cubicBezTo>
                    <a:cubicBezTo>
                      <a:pt x="294482" y="60017"/>
                      <a:pt x="-48374" y="463961"/>
                      <a:pt x="5602" y="909898"/>
                    </a:cubicBezTo>
                    <a:cubicBezTo>
                      <a:pt x="55584" y="1322611"/>
                      <a:pt x="431468" y="1626592"/>
                      <a:pt x="836972" y="1626592"/>
                    </a:cubicBezTo>
                    <a:cubicBezTo>
                      <a:pt x="869611" y="1626592"/>
                      <a:pt x="902542" y="1624643"/>
                      <a:pt x="935766" y="1620649"/>
                    </a:cubicBezTo>
                    <a:cubicBezTo>
                      <a:pt x="1057845" y="1605839"/>
                      <a:pt x="1170377" y="1564724"/>
                      <a:pt x="1268196" y="1503635"/>
                    </a:cubicBezTo>
                    <a:cubicBezTo>
                      <a:pt x="1570521" y="995441"/>
                      <a:pt x="1385892" y="535182"/>
                      <a:pt x="1044400" y="26501"/>
                    </a:cubicBezTo>
                    <a:cubicBezTo>
                      <a:pt x="978440" y="9158"/>
                      <a:pt x="909557" y="0"/>
                      <a:pt x="839115" y="0"/>
                    </a:cubicBezTo>
                  </a:path>
                </a:pathLst>
              </a:custGeom>
              <a:solidFill>
                <a:schemeClr val="accent1">
                  <a:lumMod val="20000"/>
                  <a:lumOff val="80000"/>
                </a:schemeClr>
              </a:solidFill>
              <a:ln w="9711" cap="flat">
                <a:noFill/>
                <a:prstDash val="solid"/>
                <a:miter/>
              </a:ln>
            </p:spPr>
            <p:txBody>
              <a:bodyPr rtlCol="0" anchor="ctr"/>
              <a:lstStyle/>
              <a:p>
                <a:endParaRPr lang="en-US" dirty="0"/>
              </a:p>
            </p:txBody>
          </p:sp>
          <p:sp>
            <p:nvSpPr>
              <p:cNvPr id="378" name="Freeform 18">
                <a:extLst>
                  <a:ext uri="{FF2B5EF4-FFF2-40B4-BE49-F238E27FC236}">
                    <a16:creationId xmlns:a16="http://schemas.microsoft.com/office/drawing/2014/main" id="{36D09C1E-8A74-B4FA-690F-D32E0888A7C1}"/>
                  </a:ext>
                </a:extLst>
              </p:cNvPr>
              <p:cNvSpPr/>
              <p:nvPr/>
            </p:nvSpPr>
            <p:spPr>
              <a:xfrm>
                <a:off x="7689906" y="1712244"/>
                <a:ext cx="540940" cy="586138"/>
              </a:xfrm>
              <a:custGeom>
                <a:avLst/>
                <a:gdLst>
                  <a:gd name="connsiteX0" fmla="*/ 7901 w 540940"/>
                  <a:gd name="connsiteY0" fmla="*/ 0 h 586138"/>
                  <a:gd name="connsiteX1" fmla="*/ 4686 w 540940"/>
                  <a:gd name="connsiteY1" fmla="*/ 177517 h 586138"/>
                  <a:gd name="connsiteX2" fmla="*/ 223416 w 540940"/>
                  <a:gd name="connsiteY2" fmla="*/ 586138 h 586138"/>
                  <a:gd name="connsiteX3" fmla="*/ 540940 w 540940"/>
                  <a:gd name="connsiteY3" fmla="*/ 216002 h 586138"/>
                  <a:gd name="connsiteX4" fmla="*/ 499825 w 540940"/>
                  <a:gd name="connsiteY4" fmla="*/ 217269 h 586138"/>
                  <a:gd name="connsiteX5" fmla="*/ 7901 w 540940"/>
                  <a:gd name="connsiteY5" fmla="*/ 0 h 5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940" h="586138">
                    <a:moveTo>
                      <a:pt x="7901" y="0"/>
                    </a:moveTo>
                    <a:cubicBezTo>
                      <a:pt x="-1257" y="57386"/>
                      <a:pt x="-2621" y="117013"/>
                      <a:pt x="4686" y="177517"/>
                    </a:cubicBezTo>
                    <a:cubicBezTo>
                      <a:pt x="24659" y="342856"/>
                      <a:pt x="106111" y="485785"/>
                      <a:pt x="223416" y="586138"/>
                    </a:cubicBezTo>
                    <a:cubicBezTo>
                      <a:pt x="364690" y="497964"/>
                      <a:pt x="475565" y="368187"/>
                      <a:pt x="540940" y="216002"/>
                    </a:cubicBezTo>
                    <a:cubicBezTo>
                      <a:pt x="527203" y="216879"/>
                      <a:pt x="513465" y="217269"/>
                      <a:pt x="499825" y="217269"/>
                    </a:cubicBezTo>
                    <a:cubicBezTo>
                      <a:pt x="308083" y="217269"/>
                      <a:pt x="131248" y="134745"/>
                      <a:pt x="7901" y="0"/>
                    </a:cubicBezTo>
                  </a:path>
                </a:pathLst>
              </a:custGeom>
              <a:solidFill>
                <a:srgbClr val="CBD6FE"/>
              </a:solidFill>
              <a:ln w="9711" cap="flat">
                <a:noFill/>
                <a:prstDash val="solid"/>
                <a:miter/>
              </a:ln>
            </p:spPr>
            <p:txBody>
              <a:bodyPr rtlCol="0" anchor="ctr"/>
              <a:lstStyle/>
              <a:p>
                <a:endParaRPr lang="en-US" dirty="0"/>
              </a:p>
            </p:txBody>
          </p:sp>
          <p:sp>
            <p:nvSpPr>
              <p:cNvPr id="379" name="Freeform 19">
                <a:extLst>
                  <a:ext uri="{FF2B5EF4-FFF2-40B4-BE49-F238E27FC236}">
                    <a16:creationId xmlns:a16="http://schemas.microsoft.com/office/drawing/2014/main" id="{2C66FB0E-4DA0-DE10-62B9-78B881B7CAEB}"/>
                  </a:ext>
                </a:extLst>
              </p:cNvPr>
              <p:cNvSpPr/>
              <p:nvPr/>
            </p:nvSpPr>
            <p:spPr>
              <a:xfrm>
                <a:off x="7523130" y="821248"/>
                <a:ext cx="658417" cy="890996"/>
              </a:xfrm>
              <a:custGeom>
                <a:avLst/>
                <a:gdLst>
                  <a:gd name="connsiteX0" fmla="*/ 166396 w 658417"/>
                  <a:gd name="connsiteY0" fmla="*/ 0 h 890996"/>
                  <a:gd name="connsiteX1" fmla="*/ 31651 w 658417"/>
                  <a:gd name="connsiteY1" fmla="*/ 237437 h 890996"/>
                  <a:gd name="connsiteX2" fmla="*/ 8950 w 658417"/>
                  <a:gd name="connsiteY2" fmla="*/ 325611 h 890996"/>
                  <a:gd name="connsiteX3" fmla="*/ 1253 w 658417"/>
                  <a:gd name="connsiteY3" fmla="*/ 398975 h 890996"/>
                  <a:gd name="connsiteX4" fmla="*/ 4858 w 658417"/>
                  <a:gd name="connsiteY4" fmla="*/ 521055 h 890996"/>
                  <a:gd name="connsiteX5" fmla="*/ 174678 w 658417"/>
                  <a:gd name="connsiteY5" fmla="*/ 890996 h 890996"/>
                  <a:gd name="connsiteX6" fmla="*/ 226998 w 658417"/>
                  <a:gd name="connsiteY6" fmla="*/ 720884 h 890996"/>
                  <a:gd name="connsiteX7" fmla="*/ 238495 w 658417"/>
                  <a:gd name="connsiteY7" fmla="*/ 697598 h 890996"/>
                  <a:gd name="connsiteX8" fmla="*/ 257591 w 658417"/>
                  <a:gd name="connsiteY8" fmla="*/ 663400 h 890996"/>
                  <a:gd name="connsiteX9" fmla="*/ 258273 w 658417"/>
                  <a:gd name="connsiteY9" fmla="*/ 662231 h 890996"/>
                  <a:gd name="connsiteX10" fmla="*/ 658417 w 658417"/>
                  <a:gd name="connsiteY10" fmla="*/ 369844 h 890996"/>
                  <a:gd name="connsiteX11" fmla="*/ 556408 w 658417"/>
                  <a:gd name="connsiteY11" fmla="*/ 233832 h 890996"/>
                  <a:gd name="connsiteX12" fmla="*/ 556213 w 658417"/>
                  <a:gd name="connsiteY12" fmla="*/ 233832 h 890996"/>
                  <a:gd name="connsiteX13" fmla="*/ 191533 w 658417"/>
                  <a:gd name="connsiteY13" fmla="*/ 7015 h 890996"/>
                  <a:gd name="connsiteX14" fmla="*/ 166396 w 658417"/>
                  <a:gd name="connsiteY14" fmla="*/ 0 h 89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417" h="890996">
                    <a:moveTo>
                      <a:pt x="166396" y="0"/>
                    </a:moveTo>
                    <a:cubicBezTo>
                      <a:pt x="106087" y="68591"/>
                      <a:pt x="59906" y="149360"/>
                      <a:pt x="31651" y="237437"/>
                    </a:cubicBezTo>
                    <a:cubicBezTo>
                      <a:pt x="31651" y="237437"/>
                      <a:pt x="16452" y="281767"/>
                      <a:pt x="8950" y="325611"/>
                    </a:cubicBezTo>
                    <a:cubicBezTo>
                      <a:pt x="2519" y="366336"/>
                      <a:pt x="1253" y="398975"/>
                      <a:pt x="1253" y="398975"/>
                    </a:cubicBezTo>
                    <a:cubicBezTo>
                      <a:pt x="-1183" y="439019"/>
                      <a:pt x="-111" y="479842"/>
                      <a:pt x="4858" y="521055"/>
                    </a:cubicBezTo>
                    <a:cubicBezTo>
                      <a:pt x="22200" y="664569"/>
                      <a:pt x="83971" y="791910"/>
                      <a:pt x="174678" y="890996"/>
                    </a:cubicBezTo>
                    <a:cubicBezTo>
                      <a:pt x="184129" y="831467"/>
                      <a:pt x="201958" y="774275"/>
                      <a:pt x="226998" y="720884"/>
                    </a:cubicBezTo>
                    <a:cubicBezTo>
                      <a:pt x="230603" y="712992"/>
                      <a:pt x="234500" y="705295"/>
                      <a:pt x="238495" y="697598"/>
                    </a:cubicBezTo>
                    <a:cubicBezTo>
                      <a:pt x="244535" y="686004"/>
                      <a:pt x="250868" y="674605"/>
                      <a:pt x="257591" y="663400"/>
                    </a:cubicBezTo>
                    <a:lnTo>
                      <a:pt x="258273" y="662231"/>
                    </a:lnTo>
                    <a:cubicBezTo>
                      <a:pt x="344790" y="518717"/>
                      <a:pt x="486649" y="410375"/>
                      <a:pt x="658417" y="369844"/>
                    </a:cubicBezTo>
                    <a:cubicBezTo>
                      <a:pt x="629091" y="320837"/>
                      <a:pt x="594796" y="275239"/>
                      <a:pt x="556408" y="233832"/>
                    </a:cubicBezTo>
                    <a:lnTo>
                      <a:pt x="556213" y="233832"/>
                    </a:lnTo>
                    <a:lnTo>
                      <a:pt x="191533" y="7015"/>
                    </a:lnTo>
                    <a:cubicBezTo>
                      <a:pt x="183252" y="4579"/>
                      <a:pt x="174873" y="2241"/>
                      <a:pt x="166396" y="0"/>
                    </a:cubicBezTo>
                  </a:path>
                </a:pathLst>
              </a:custGeom>
              <a:solidFill>
                <a:schemeClr val="accent1">
                  <a:lumMod val="60000"/>
                  <a:lumOff val="40000"/>
                </a:schemeClr>
              </a:solidFill>
              <a:ln w="9711" cap="flat">
                <a:noFill/>
                <a:prstDash val="solid"/>
                <a:miter/>
              </a:ln>
            </p:spPr>
            <p:txBody>
              <a:bodyPr rtlCol="0" anchor="ctr"/>
              <a:lstStyle/>
              <a:p>
                <a:endParaRPr lang="en-US" dirty="0"/>
              </a:p>
            </p:txBody>
          </p:sp>
          <p:sp>
            <p:nvSpPr>
              <p:cNvPr id="380" name="Freeform 20">
                <a:extLst>
                  <a:ext uri="{FF2B5EF4-FFF2-40B4-BE49-F238E27FC236}">
                    <a16:creationId xmlns:a16="http://schemas.microsoft.com/office/drawing/2014/main" id="{038EBE86-F2C6-6160-AA49-F01286FC1404}"/>
                  </a:ext>
                </a:extLst>
              </p:cNvPr>
              <p:cNvSpPr/>
              <p:nvPr/>
            </p:nvSpPr>
            <p:spPr>
              <a:xfrm>
                <a:off x="7697808" y="1190994"/>
                <a:ext cx="598630" cy="738421"/>
              </a:xfrm>
              <a:custGeom>
                <a:avLst/>
                <a:gdLst>
                  <a:gd name="connsiteX0" fmla="*/ 483739 w 598630"/>
                  <a:gd name="connsiteY0" fmla="*/ 0 h 738421"/>
                  <a:gd name="connsiteX1" fmla="*/ 83595 w 598630"/>
                  <a:gd name="connsiteY1" fmla="*/ 292387 h 738421"/>
                  <a:gd name="connsiteX2" fmla="*/ 82913 w 598630"/>
                  <a:gd name="connsiteY2" fmla="*/ 293556 h 738421"/>
                  <a:gd name="connsiteX3" fmla="*/ 63817 w 598630"/>
                  <a:gd name="connsiteY3" fmla="*/ 327754 h 738421"/>
                  <a:gd name="connsiteX4" fmla="*/ 52320 w 598630"/>
                  <a:gd name="connsiteY4" fmla="*/ 351040 h 738421"/>
                  <a:gd name="connsiteX5" fmla="*/ 0 w 598630"/>
                  <a:gd name="connsiteY5" fmla="*/ 521152 h 738421"/>
                  <a:gd name="connsiteX6" fmla="*/ 491923 w 598630"/>
                  <a:gd name="connsiteY6" fmla="*/ 738421 h 738421"/>
                  <a:gd name="connsiteX7" fmla="*/ 533039 w 598630"/>
                  <a:gd name="connsiteY7" fmla="*/ 737154 h 738421"/>
                  <a:gd name="connsiteX8" fmla="*/ 592666 w 598630"/>
                  <a:gd name="connsiteY8" fmla="*/ 319278 h 738421"/>
                  <a:gd name="connsiteX9" fmla="*/ 483739 w 598630"/>
                  <a:gd name="connsiteY9" fmla="*/ 0 h 73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630" h="738421">
                    <a:moveTo>
                      <a:pt x="483739" y="0"/>
                    </a:moveTo>
                    <a:cubicBezTo>
                      <a:pt x="311971" y="40531"/>
                      <a:pt x="170112" y="148873"/>
                      <a:pt x="83595" y="292387"/>
                    </a:cubicBezTo>
                    <a:lnTo>
                      <a:pt x="82913" y="293556"/>
                    </a:lnTo>
                    <a:cubicBezTo>
                      <a:pt x="76190" y="304761"/>
                      <a:pt x="69857" y="316160"/>
                      <a:pt x="63817" y="327754"/>
                    </a:cubicBezTo>
                    <a:cubicBezTo>
                      <a:pt x="59822" y="335451"/>
                      <a:pt x="56022" y="343148"/>
                      <a:pt x="52320" y="351040"/>
                    </a:cubicBezTo>
                    <a:cubicBezTo>
                      <a:pt x="27280" y="404431"/>
                      <a:pt x="9451" y="461623"/>
                      <a:pt x="0" y="521152"/>
                    </a:cubicBezTo>
                    <a:cubicBezTo>
                      <a:pt x="123346" y="655898"/>
                      <a:pt x="300181" y="738421"/>
                      <a:pt x="491923" y="738421"/>
                    </a:cubicBezTo>
                    <a:cubicBezTo>
                      <a:pt x="505564" y="738421"/>
                      <a:pt x="519301" y="738031"/>
                      <a:pt x="533039" y="737154"/>
                    </a:cubicBezTo>
                    <a:cubicBezTo>
                      <a:pt x="587697" y="609814"/>
                      <a:pt x="610496" y="466787"/>
                      <a:pt x="592666" y="319278"/>
                    </a:cubicBezTo>
                    <a:cubicBezTo>
                      <a:pt x="578539" y="202654"/>
                      <a:pt x="540346" y="94702"/>
                      <a:pt x="483739" y="0"/>
                    </a:cubicBezTo>
                  </a:path>
                </a:pathLst>
              </a:custGeom>
              <a:solidFill>
                <a:schemeClr val="accent1"/>
              </a:solidFill>
              <a:ln w="9711" cap="flat">
                <a:noFill/>
                <a:prstDash val="solid"/>
                <a:miter/>
              </a:ln>
            </p:spPr>
            <p:txBody>
              <a:bodyPr rtlCol="0" anchor="ctr"/>
              <a:lstStyle/>
              <a:p>
                <a:endParaRPr lang="en-US" dirty="0"/>
              </a:p>
            </p:txBody>
          </p:sp>
          <p:sp>
            <p:nvSpPr>
              <p:cNvPr id="381" name="Freeform 21">
                <a:extLst>
                  <a:ext uri="{FF2B5EF4-FFF2-40B4-BE49-F238E27FC236}">
                    <a16:creationId xmlns:a16="http://schemas.microsoft.com/office/drawing/2014/main" id="{8D9AF0D4-4BC5-F5A7-E8B9-A2506A59877A}"/>
                  </a:ext>
                </a:extLst>
              </p:cNvPr>
              <p:cNvSpPr/>
              <p:nvPr/>
            </p:nvSpPr>
            <p:spPr>
              <a:xfrm>
                <a:off x="7171686" y="874055"/>
                <a:ext cx="383191" cy="346070"/>
              </a:xfrm>
              <a:custGeom>
                <a:avLst/>
                <a:gdLst>
                  <a:gd name="connsiteX0" fmla="*/ 364583 w 383191"/>
                  <a:gd name="connsiteY0" fmla="*/ 0 h 346070"/>
                  <a:gd name="connsiteX1" fmla="*/ 18512 w 383191"/>
                  <a:gd name="connsiteY1" fmla="*/ 0 h 346070"/>
                  <a:gd name="connsiteX2" fmla="*/ 0 w 383191"/>
                  <a:gd name="connsiteY2" fmla="*/ 18512 h 346070"/>
                  <a:gd name="connsiteX3" fmla="*/ 0 w 383191"/>
                  <a:gd name="connsiteY3" fmla="*/ 327559 h 346070"/>
                  <a:gd name="connsiteX4" fmla="*/ 18512 w 383191"/>
                  <a:gd name="connsiteY4" fmla="*/ 346071 h 346070"/>
                  <a:gd name="connsiteX5" fmla="*/ 352794 w 383191"/>
                  <a:gd name="connsiteY5" fmla="*/ 346071 h 346070"/>
                  <a:gd name="connsiteX6" fmla="*/ 383192 w 383191"/>
                  <a:gd name="connsiteY6" fmla="*/ 184532 h 346070"/>
                  <a:gd name="connsiteX7" fmla="*/ 383192 w 383191"/>
                  <a:gd name="connsiteY7" fmla="*/ 18512 h 346070"/>
                  <a:gd name="connsiteX8" fmla="*/ 364680 w 383191"/>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364583" y="0"/>
                    </a:moveTo>
                    <a:lnTo>
                      <a:pt x="18512" y="0"/>
                    </a:lnTo>
                    <a:cubicBezTo>
                      <a:pt x="8282" y="0"/>
                      <a:pt x="0" y="8282"/>
                      <a:pt x="0" y="18512"/>
                    </a:cubicBezTo>
                    <a:lnTo>
                      <a:pt x="0" y="327559"/>
                    </a:lnTo>
                    <a:cubicBezTo>
                      <a:pt x="0" y="337789"/>
                      <a:pt x="8282" y="346071"/>
                      <a:pt x="18512" y="346071"/>
                    </a:cubicBezTo>
                    <a:lnTo>
                      <a:pt x="352794" y="346071"/>
                    </a:lnTo>
                    <a:cubicBezTo>
                      <a:pt x="363413" y="309145"/>
                      <a:pt x="372085" y="239970"/>
                      <a:pt x="383192" y="184532"/>
                    </a:cubicBezTo>
                    <a:lnTo>
                      <a:pt x="383192" y="18512"/>
                    </a:lnTo>
                    <a:cubicBezTo>
                      <a:pt x="383192" y="8282"/>
                      <a:pt x="374910" y="0"/>
                      <a:pt x="364680" y="0"/>
                    </a:cubicBezTo>
                  </a:path>
                </a:pathLst>
              </a:custGeom>
              <a:solidFill>
                <a:schemeClr val="accent2"/>
              </a:solidFill>
              <a:ln w="9711" cap="flat">
                <a:noFill/>
                <a:prstDash val="solid"/>
                <a:miter/>
              </a:ln>
            </p:spPr>
            <p:txBody>
              <a:bodyPr rtlCol="0" anchor="ctr"/>
              <a:lstStyle/>
              <a:p>
                <a:endParaRPr lang="en-US" dirty="0"/>
              </a:p>
            </p:txBody>
          </p:sp>
          <p:sp>
            <p:nvSpPr>
              <p:cNvPr id="382" name="Freeform 22">
                <a:extLst>
                  <a:ext uri="{FF2B5EF4-FFF2-40B4-BE49-F238E27FC236}">
                    <a16:creationId xmlns:a16="http://schemas.microsoft.com/office/drawing/2014/main" id="{EAE62DD6-DB41-566E-4F4A-594F64C34055}"/>
                  </a:ext>
                </a:extLst>
              </p:cNvPr>
              <p:cNvSpPr/>
              <p:nvPr/>
            </p:nvSpPr>
            <p:spPr>
              <a:xfrm>
                <a:off x="7524383" y="1058684"/>
                <a:ext cx="30398" cy="161538"/>
              </a:xfrm>
              <a:custGeom>
                <a:avLst/>
                <a:gdLst>
                  <a:gd name="connsiteX0" fmla="*/ 30398 w 30398"/>
                  <a:gd name="connsiteY0" fmla="*/ 0 h 161538"/>
                  <a:gd name="connsiteX1" fmla="*/ 0 w 30398"/>
                  <a:gd name="connsiteY1" fmla="*/ 161539 h 161538"/>
                  <a:gd name="connsiteX2" fmla="*/ 11886 w 30398"/>
                  <a:gd name="connsiteY2" fmla="*/ 161539 h 161538"/>
                  <a:gd name="connsiteX3" fmla="*/ 30398 w 30398"/>
                  <a:gd name="connsiteY3" fmla="*/ 143027 h 161538"/>
                  <a:gd name="connsiteX4" fmla="*/ 30398 w 30398"/>
                  <a:gd name="connsiteY4" fmla="*/ 0 h 16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8" h="161538">
                    <a:moveTo>
                      <a:pt x="30398" y="0"/>
                    </a:moveTo>
                    <a:cubicBezTo>
                      <a:pt x="13835" y="51638"/>
                      <a:pt x="3410" y="105809"/>
                      <a:pt x="0" y="161539"/>
                    </a:cubicBezTo>
                    <a:lnTo>
                      <a:pt x="11886" y="161539"/>
                    </a:lnTo>
                    <a:cubicBezTo>
                      <a:pt x="22117" y="161539"/>
                      <a:pt x="30398" y="153257"/>
                      <a:pt x="30398" y="143027"/>
                    </a:cubicBezTo>
                    <a:lnTo>
                      <a:pt x="30398" y="0"/>
                    </a:lnTo>
                  </a:path>
                </a:pathLst>
              </a:custGeom>
              <a:solidFill>
                <a:schemeClr val="accent2">
                  <a:lumMod val="75000"/>
                </a:schemeClr>
              </a:solidFill>
              <a:ln w="9711" cap="flat">
                <a:noFill/>
                <a:prstDash val="solid"/>
                <a:miter/>
              </a:ln>
            </p:spPr>
            <p:txBody>
              <a:bodyPr rtlCol="0" anchor="ctr"/>
              <a:lstStyle/>
              <a:p>
                <a:endParaRPr lang="en-US" dirty="0"/>
              </a:p>
            </p:txBody>
          </p:sp>
          <p:sp>
            <p:nvSpPr>
              <p:cNvPr id="383" name="Freeform 23">
                <a:extLst>
                  <a:ext uri="{FF2B5EF4-FFF2-40B4-BE49-F238E27FC236}">
                    <a16:creationId xmlns:a16="http://schemas.microsoft.com/office/drawing/2014/main" id="{A54F40AF-EC6E-BEA7-E8AF-95623E94FE49}"/>
                  </a:ext>
                </a:extLst>
              </p:cNvPr>
              <p:cNvSpPr/>
              <p:nvPr/>
            </p:nvSpPr>
            <p:spPr>
              <a:xfrm>
                <a:off x="6903949" y="1348441"/>
                <a:ext cx="383094" cy="346070"/>
              </a:xfrm>
              <a:custGeom>
                <a:avLst/>
                <a:gdLst>
                  <a:gd name="connsiteX0" fmla="*/ 364583 w 383094"/>
                  <a:gd name="connsiteY0" fmla="*/ 0 h 346070"/>
                  <a:gd name="connsiteX1" fmla="*/ 18512 w 383094"/>
                  <a:gd name="connsiteY1" fmla="*/ 0 h 346070"/>
                  <a:gd name="connsiteX2" fmla="*/ 0 w 383094"/>
                  <a:gd name="connsiteY2" fmla="*/ 18512 h 346070"/>
                  <a:gd name="connsiteX3" fmla="*/ 0 w 383094"/>
                  <a:gd name="connsiteY3" fmla="*/ 327559 h 346070"/>
                  <a:gd name="connsiteX4" fmla="*/ 18512 w 383094"/>
                  <a:gd name="connsiteY4" fmla="*/ 346071 h 346070"/>
                  <a:gd name="connsiteX5" fmla="*/ 364583 w 383094"/>
                  <a:gd name="connsiteY5" fmla="*/ 346071 h 346070"/>
                  <a:gd name="connsiteX6" fmla="*/ 383094 w 383094"/>
                  <a:gd name="connsiteY6" fmla="*/ 327559 h 346070"/>
                  <a:gd name="connsiteX7" fmla="*/ 383094 w 383094"/>
                  <a:gd name="connsiteY7" fmla="*/ 18512 h 346070"/>
                  <a:gd name="connsiteX8" fmla="*/ 364583 w 383094"/>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94" h="346070">
                    <a:moveTo>
                      <a:pt x="364583" y="0"/>
                    </a:moveTo>
                    <a:lnTo>
                      <a:pt x="18512" y="0"/>
                    </a:lnTo>
                    <a:cubicBezTo>
                      <a:pt x="8282" y="0"/>
                      <a:pt x="0" y="8282"/>
                      <a:pt x="0" y="18512"/>
                    </a:cubicBezTo>
                    <a:lnTo>
                      <a:pt x="0" y="327559"/>
                    </a:lnTo>
                    <a:cubicBezTo>
                      <a:pt x="0" y="337789"/>
                      <a:pt x="8282" y="346071"/>
                      <a:pt x="18512" y="346071"/>
                    </a:cubicBezTo>
                    <a:lnTo>
                      <a:pt x="364583" y="346071"/>
                    </a:lnTo>
                    <a:cubicBezTo>
                      <a:pt x="374813" y="346071"/>
                      <a:pt x="383094" y="337789"/>
                      <a:pt x="383094" y="327559"/>
                    </a:cubicBezTo>
                    <a:lnTo>
                      <a:pt x="383094" y="18512"/>
                    </a:lnTo>
                    <a:cubicBezTo>
                      <a:pt x="383094" y="8282"/>
                      <a:pt x="374813" y="0"/>
                      <a:pt x="364583" y="0"/>
                    </a:cubicBezTo>
                  </a:path>
                </a:pathLst>
              </a:custGeom>
              <a:solidFill>
                <a:schemeClr val="accent4"/>
              </a:solidFill>
              <a:ln w="9711" cap="flat">
                <a:noFill/>
                <a:prstDash val="solid"/>
                <a:miter/>
              </a:ln>
            </p:spPr>
            <p:txBody>
              <a:bodyPr rtlCol="0" anchor="ctr"/>
              <a:lstStyle/>
              <a:p>
                <a:endParaRPr lang="en-US" dirty="0"/>
              </a:p>
            </p:txBody>
          </p:sp>
          <p:sp>
            <p:nvSpPr>
              <p:cNvPr id="384" name="Freeform 24">
                <a:extLst>
                  <a:ext uri="{FF2B5EF4-FFF2-40B4-BE49-F238E27FC236}">
                    <a16:creationId xmlns:a16="http://schemas.microsoft.com/office/drawing/2014/main" id="{EB8C22FE-0A68-19D0-8BF9-8CF0198923D9}"/>
                  </a:ext>
                </a:extLst>
              </p:cNvPr>
              <p:cNvSpPr/>
              <p:nvPr/>
            </p:nvSpPr>
            <p:spPr>
              <a:xfrm>
                <a:off x="7714761" y="708911"/>
                <a:ext cx="102301" cy="85251"/>
              </a:xfrm>
              <a:custGeom>
                <a:avLst/>
                <a:gdLst>
                  <a:gd name="connsiteX0" fmla="*/ 102204 w 102301"/>
                  <a:gd name="connsiteY0" fmla="*/ 0 h 85251"/>
                  <a:gd name="connsiteX1" fmla="*/ 18512 w 102301"/>
                  <a:gd name="connsiteY1" fmla="*/ 0 h 85251"/>
                  <a:gd name="connsiteX2" fmla="*/ 0 w 102301"/>
                  <a:gd name="connsiteY2" fmla="*/ 18512 h 85251"/>
                  <a:gd name="connsiteX3" fmla="*/ 0 w 102301"/>
                  <a:gd name="connsiteY3" fmla="*/ 85251 h 85251"/>
                  <a:gd name="connsiteX4" fmla="*/ 102301 w 102301"/>
                  <a:gd name="connsiteY4" fmla="*/ 0 h 8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01" h="85251">
                    <a:moveTo>
                      <a:pt x="102204" y="0"/>
                    </a:moveTo>
                    <a:lnTo>
                      <a:pt x="18512" y="0"/>
                    </a:lnTo>
                    <a:cubicBezTo>
                      <a:pt x="8282" y="0"/>
                      <a:pt x="0" y="8282"/>
                      <a:pt x="0" y="18512"/>
                    </a:cubicBezTo>
                    <a:lnTo>
                      <a:pt x="0" y="85251"/>
                    </a:lnTo>
                    <a:cubicBezTo>
                      <a:pt x="30983" y="53684"/>
                      <a:pt x="65278" y="25039"/>
                      <a:pt x="102301" y="0"/>
                    </a:cubicBezTo>
                  </a:path>
                </a:pathLst>
              </a:custGeom>
              <a:solidFill>
                <a:srgbClr val="CED3E7"/>
              </a:solidFill>
              <a:ln w="9711" cap="flat">
                <a:noFill/>
                <a:prstDash val="solid"/>
                <a:miter/>
              </a:ln>
            </p:spPr>
            <p:txBody>
              <a:bodyPr rtlCol="0" anchor="ctr"/>
              <a:lstStyle/>
              <a:p>
                <a:endParaRPr lang="en-US" dirty="0"/>
              </a:p>
            </p:txBody>
          </p:sp>
          <p:sp>
            <p:nvSpPr>
              <p:cNvPr id="385" name="Freeform 25">
                <a:extLst>
                  <a:ext uri="{FF2B5EF4-FFF2-40B4-BE49-F238E27FC236}">
                    <a16:creationId xmlns:a16="http://schemas.microsoft.com/office/drawing/2014/main" id="{C6D27C52-4F55-F883-4854-3B61C9EE6911}"/>
                  </a:ext>
                </a:extLst>
              </p:cNvPr>
              <p:cNvSpPr/>
              <p:nvPr/>
            </p:nvSpPr>
            <p:spPr>
              <a:xfrm>
                <a:off x="7714663" y="708911"/>
                <a:ext cx="383191" cy="346168"/>
              </a:xfrm>
              <a:custGeom>
                <a:avLst/>
                <a:gdLst>
                  <a:gd name="connsiteX0" fmla="*/ 364680 w 383191"/>
                  <a:gd name="connsiteY0" fmla="*/ 0 h 346168"/>
                  <a:gd name="connsiteX1" fmla="*/ 102301 w 383191"/>
                  <a:gd name="connsiteY1" fmla="*/ 0 h 346168"/>
                  <a:gd name="connsiteX2" fmla="*/ 0 w 383191"/>
                  <a:gd name="connsiteY2" fmla="*/ 85251 h 346168"/>
                  <a:gd name="connsiteX3" fmla="*/ 0 w 383191"/>
                  <a:gd name="connsiteY3" fmla="*/ 119352 h 346168"/>
                  <a:gd name="connsiteX4" fmla="*/ 324344 w 383191"/>
                  <a:gd name="connsiteY4" fmla="*/ 314017 h 346168"/>
                  <a:gd name="connsiteX5" fmla="*/ 364875 w 383191"/>
                  <a:gd name="connsiteY5" fmla="*/ 346168 h 346168"/>
                  <a:gd name="connsiteX6" fmla="*/ 383192 w 383191"/>
                  <a:gd name="connsiteY6" fmla="*/ 327657 h 346168"/>
                  <a:gd name="connsiteX7" fmla="*/ 383192 w 383191"/>
                  <a:gd name="connsiteY7" fmla="*/ 18609 h 346168"/>
                  <a:gd name="connsiteX8" fmla="*/ 364680 w 383191"/>
                  <a:gd name="connsiteY8" fmla="*/ 97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168">
                    <a:moveTo>
                      <a:pt x="364680" y="0"/>
                    </a:moveTo>
                    <a:lnTo>
                      <a:pt x="102301" y="0"/>
                    </a:lnTo>
                    <a:cubicBezTo>
                      <a:pt x="65278" y="25039"/>
                      <a:pt x="31080" y="53684"/>
                      <a:pt x="0" y="85251"/>
                    </a:cubicBezTo>
                    <a:lnTo>
                      <a:pt x="0" y="119352"/>
                    </a:lnTo>
                    <a:cubicBezTo>
                      <a:pt x="122762" y="155790"/>
                      <a:pt x="231396" y="228571"/>
                      <a:pt x="324344" y="314017"/>
                    </a:cubicBezTo>
                    <a:cubicBezTo>
                      <a:pt x="337692" y="326293"/>
                      <a:pt x="356983" y="342758"/>
                      <a:pt x="364875" y="346168"/>
                    </a:cubicBezTo>
                    <a:cubicBezTo>
                      <a:pt x="375008" y="346071"/>
                      <a:pt x="383192" y="337789"/>
                      <a:pt x="383192" y="327657"/>
                    </a:cubicBezTo>
                    <a:lnTo>
                      <a:pt x="383192" y="18609"/>
                    </a:lnTo>
                    <a:cubicBezTo>
                      <a:pt x="383192" y="8379"/>
                      <a:pt x="374910" y="97"/>
                      <a:pt x="364680" y="97"/>
                    </a:cubicBezTo>
                  </a:path>
                </a:pathLst>
              </a:custGeom>
              <a:solidFill>
                <a:schemeClr val="accent6">
                  <a:lumMod val="75000"/>
                </a:schemeClr>
              </a:solidFill>
              <a:ln w="9711" cap="flat">
                <a:noFill/>
                <a:prstDash val="solid"/>
                <a:miter/>
              </a:ln>
            </p:spPr>
            <p:txBody>
              <a:bodyPr rtlCol="0" anchor="ctr"/>
              <a:lstStyle/>
              <a:p>
                <a:endParaRPr lang="en-US" dirty="0"/>
              </a:p>
            </p:txBody>
          </p:sp>
          <p:sp>
            <p:nvSpPr>
              <p:cNvPr id="386" name="Freeform 26">
                <a:extLst>
                  <a:ext uri="{FF2B5EF4-FFF2-40B4-BE49-F238E27FC236}">
                    <a16:creationId xmlns:a16="http://schemas.microsoft.com/office/drawing/2014/main" id="{2720E750-7395-3E26-F444-EFDEDA250488}"/>
                  </a:ext>
                </a:extLst>
              </p:cNvPr>
              <p:cNvSpPr/>
              <p:nvPr/>
            </p:nvSpPr>
            <p:spPr>
              <a:xfrm>
                <a:off x="7714663" y="828165"/>
                <a:ext cx="364874" cy="226816"/>
              </a:xfrm>
              <a:custGeom>
                <a:avLst/>
                <a:gdLst>
                  <a:gd name="connsiteX0" fmla="*/ 0 w 364874"/>
                  <a:gd name="connsiteY0" fmla="*/ 97 h 226816"/>
                  <a:gd name="connsiteX1" fmla="*/ 0 w 364874"/>
                  <a:gd name="connsiteY1" fmla="*/ 208305 h 226816"/>
                  <a:gd name="connsiteX2" fmla="*/ 18512 w 364874"/>
                  <a:gd name="connsiteY2" fmla="*/ 226817 h 226816"/>
                  <a:gd name="connsiteX3" fmla="*/ 364875 w 364874"/>
                  <a:gd name="connsiteY3" fmla="*/ 226817 h 226816"/>
                  <a:gd name="connsiteX4" fmla="*/ 0 w 364874"/>
                  <a:gd name="connsiteY4" fmla="*/ 0 h 2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74" h="226816">
                    <a:moveTo>
                      <a:pt x="0" y="97"/>
                    </a:moveTo>
                    <a:lnTo>
                      <a:pt x="0" y="208305"/>
                    </a:lnTo>
                    <a:cubicBezTo>
                      <a:pt x="0" y="218535"/>
                      <a:pt x="8282" y="226817"/>
                      <a:pt x="18512" y="226817"/>
                    </a:cubicBezTo>
                    <a:lnTo>
                      <a:pt x="364875" y="226817"/>
                    </a:lnTo>
                    <a:cubicBezTo>
                      <a:pt x="266373" y="120716"/>
                      <a:pt x="140397" y="41797"/>
                      <a:pt x="0" y="0"/>
                    </a:cubicBezTo>
                  </a:path>
                </a:pathLst>
              </a:custGeom>
              <a:solidFill>
                <a:schemeClr val="accent6"/>
              </a:solidFill>
              <a:ln w="9711" cap="flat">
                <a:noFill/>
                <a:prstDash val="solid"/>
                <a:miter/>
              </a:ln>
            </p:spPr>
            <p:txBody>
              <a:bodyPr rtlCol="0" anchor="ctr"/>
              <a:lstStyle/>
              <a:p>
                <a:endParaRPr lang="en-US" dirty="0"/>
              </a:p>
            </p:txBody>
          </p:sp>
          <p:sp>
            <p:nvSpPr>
              <p:cNvPr id="387" name="Freeform 27">
                <a:extLst>
                  <a:ext uri="{FF2B5EF4-FFF2-40B4-BE49-F238E27FC236}">
                    <a16:creationId xmlns:a16="http://schemas.microsoft.com/office/drawing/2014/main" id="{73268613-0F8E-9814-9BC1-A3107BEDAC7C}"/>
                  </a:ext>
                </a:extLst>
              </p:cNvPr>
              <p:cNvSpPr/>
              <p:nvPr/>
            </p:nvSpPr>
            <p:spPr>
              <a:xfrm>
                <a:off x="8266506" y="852620"/>
                <a:ext cx="383191" cy="346070"/>
              </a:xfrm>
              <a:custGeom>
                <a:avLst/>
                <a:gdLst>
                  <a:gd name="connsiteX0" fmla="*/ 364583 w 383191"/>
                  <a:gd name="connsiteY0" fmla="*/ 0 h 346070"/>
                  <a:gd name="connsiteX1" fmla="*/ 18512 w 383191"/>
                  <a:gd name="connsiteY1" fmla="*/ 0 h 346070"/>
                  <a:gd name="connsiteX2" fmla="*/ 0 w 383191"/>
                  <a:gd name="connsiteY2" fmla="*/ 18512 h 346070"/>
                  <a:gd name="connsiteX3" fmla="*/ 0 w 383191"/>
                  <a:gd name="connsiteY3" fmla="*/ 324247 h 346070"/>
                  <a:gd name="connsiteX4" fmla="*/ 63817 w 383191"/>
                  <a:gd name="connsiteY4" fmla="*/ 322980 h 346070"/>
                  <a:gd name="connsiteX5" fmla="*/ 239970 w 383191"/>
                  <a:gd name="connsiteY5" fmla="*/ 346071 h 346070"/>
                  <a:gd name="connsiteX6" fmla="*/ 364680 w 383191"/>
                  <a:gd name="connsiteY6" fmla="*/ 346071 h 346070"/>
                  <a:gd name="connsiteX7" fmla="*/ 383192 w 383191"/>
                  <a:gd name="connsiteY7" fmla="*/ 327559 h 346070"/>
                  <a:gd name="connsiteX8" fmla="*/ 383192 w 383191"/>
                  <a:gd name="connsiteY8" fmla="*/ 18512 h 346070"/>
                  <a:gd name="connsiteX9" fmla="*/ 364680 w 383191"/>
                  <a:gd name="connsiteY9"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91" h="346070">
                    <a:moveTo>
                      <a:pt x="364583" y="0"/>
                    </a:moveTo>
                    <a:lnTo>
                      <a:pt x="18512" y="0"/>
                    </a:lnTo>
                    <a:cubicBezTo>
                      <a:pt x="8282" y="0"/>
                      <a:pt x="0" y="8282"/>
                      <a:pt x="0" y="18512"/>
                    </a:cubicBezTo>
                    <a:lnTo>
                      <a:pt x="0" y="324247"/>
                    </a:lnTo>
                    <a:cubicBezTo>
                      <a:pt x="22117" y="322980"/>
                      <a:pt x="42869" y="322980"/>
                      <a:pt x="63817" y="322980"/>
                    </a:cubicBezTo>
                    <a:cubicBezTo>
                      <a:pt x="124613" y="322980"/>
                      <a:pt x="184240" y="333600"/>
                      <a:pt x="239970" y="346071"/>
                    </a:cubicBezTo>
                    <a:lnTo>
                      <a:pt x="364680" y="346071"/>
                    </a:lnTo>
                    <a:cubicBezTo>
                      <a:pt x="374910" y="346071"/>
                      <a:pt x="383192" y="337789"/>
                      <a:pt x="383192" y="327559"/>
                    </a:cubicBezTo>
                    <a:lnTo>
                      <a:pt x="383192" y="18512"/>
                    </a:lnTo>
                    <a:cubicBezTo>
                      <a:pt x="383192" y="8282"/>
                      <a:pt x="374910" y="0"/>
                      <a:pt x="364680" y="0"/>
                    </a:cubicBezTo>
                  </a:path>
                </a:pathLst>
              </a:custGeom>
              <a:solidFill>
                <a:schemeClr val="accent4"/>
              </a:solidFill>
              <a:ln w="9711" cap="flat">
                <a:noFill/>
                <a:prstDash val="solid"/>
                <a:miter/>
              </a:ln>
            </p:spPr>
            <p:txBody>
              <a:bodyPr rtlCol="0" anchor="ctr"/>
              <a:lstStyle/>
              <a:p>
                <a:endParaRPr lang="en-US" dirty="0"/>
              </a:p>
            </p:txBody>
          </p:sp>
          <p:sp>
            <p:nvSpPr>
              <p:cNvPr id="388" name="Freeform 28">
                <a:extLst>
                  <a:ext uri="{FF2B5EF4-FFF2-40B4-BE49-F238E27FC236}">
                    <a16:creationId xmlns:a16="http://schemas.microsoft.com/office/drawing/2014/main" id="{9AE17DD1-7F9C-D8B7-A791-62831C888265}"/>
                  </a:ext>
                </a:extLst>
              </p:cNvPr>
              <p:cNvSpPr/>
              <p:nvPr/>
            </p:nvSpPr>
            <p:spPr>
              <a:xfrm>
                <a:off x="8266409" y="1173749"/>
                <a:ext cx="239969" cy="24942"/>
              </a:xfrm>
              <a:custGeom>
                <a:avLst/>
                <a:gdLst>
                  <a:gd name="connsiteX0" fmla="*/ 63524 w 239969"/>
                  <a:gd name="connsiteY0" fmla="*/ 0 h 24942"/>
                  <a:gd name="connsiteX1" fmla="*/ 0 w 239969"/>
                  <a:gd name="connsiteY1" fmla="*/ 3118 h 24942"/>
                  <a:gd name="connsiteX2" fmla="*/ 0 w 239969"/>
                  <a:gd name="connsiteY2" fmla="*/ 6430 h 24942"/>
                  <a:gd name="connsiteX3" fmla="*/ 18512 w 239969"/>
                  <a:gd name="connsiteY3" fmla="*/ 24942 h 24942"/>
                  <a:gd name="connsiteX4" fmla="*/ 239970 w 239969"/>
                  <a:gd name="connsiteY4" fmla="*/ 24942 h 24942"/>
                  <a:gd name="connsiteX5" fmla="*/ 63524 w 239969"/>
                  <a:gd name="connsiteY5" fmla="*/ 0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969" h="24942">
                    <a:moveTo>
                      <a:pt x="63524" y="0"/>
                    </a:moveTo>
                    <a:cubicBezTo>
                      <a:pt x="42479" y="0"/>
                      <a:pt x="21337" y="1072"/>
                      <a:pt x="0" y="3118"/>
                    </a:cubicBezTo>
                    <a:lnTo>
                      <a:pt x="0" y="6430"/>
                    </a:lnTo>
                    <a:cubicBezTo>
                      <a:pt x="0" y="16661"/>
                      <a:pt x="8281" y="24942"/>
                      <a:pt x="18512" y="24942"/>
                    </a:cubicBezTo>
                    <a:lnTo>
                      <a:pt x="239970" y="24942"/>
                    </a:lnTo>
                    <a:cubicBezTo>
                      <a:pt x="183655" y="8671"/>
                      <a:pt x="124320" y="0"/>
                      <a:pt x="63524" y="0"/>
                    </a:cubicBezTo>
                  </a:path>
                </a:pathLst>
              </a:custGeom>
              <a:solidFill>
                <a:schemeClr val="accent4">
                  <a:lumMod val="75000"/>
                </a:schemeClr>
              </a:solidFill>
              <a:ln w="9711" cap="flat">
                <a:noFill/>
                <a:prstDash val="solid"/>
                <a:miter/>
              </a:ln>
            </p:spPr>
            <p:txBody>
              <a:bodyPr rtlCol="0" anchor="ctr"/>
              <a:lstStyle/>
              <a:p>
                <a:endParaRPr lang="en-US" dirty="0"/>
              </a:p>
            </p:txBody>
          </p:sp>
          <p:sp>
            <p:nvSpPr>
              <p:cNvPr id="389" name="Freeform 29">
                <a:extLst>
                  <a:ext uri="{FF2B5EF4-FFF2-40B4-BE49-F238E27FC236}">
                    <a16:creationId xmlns:a16="http://schemas.microsoft.com/office/drawing/2014/main" id="{D4FC7951-2A5C-9544-02D8-B0D14D1F09C9}"/>
                  </a:ext>
                </a:extLst>
              </p:cNvPr>
              <p:cNvSpPr/>
              <p:nvPr/>
            </p:nvSpPr>
            <p:spPr>
              <a:xfrm>
                <a:off x="8711079" y="1594159"/>
                <a:ext cx="58457" cy="85640"/>
              </a:xfrm>
              <a:custGeom>
                <a:avLst/>
                <a:gdLst>
                  <a:gd name="connsiteX0" fmla="*/ 58458 w 58457"/>
                  <a:gd name="connsiteY0" fmla="*/ 0 h 85640"/>
                  <a:gd name="connsiteX1" fmla="*/ 0 w 58457"/>
                  <a:gd name="connsiteY1" fmla="*/ 85641 h 85640"/>
                  <a:gd name="connsiteX2" fmla="*/ 39946 w 58457"/>
                  <a:gd name="connsiteY2" fmla="*/ 85641 h 85640"/>
                  <a:gd name="connsiteX3" fmla="*/ 58458 w 58457"/>
                  <a:gd name="connsiteY3" fmla="*/ 67129 h 85640"/>
                  <a:gd name="connsiteX4" fmla="*/ 58458 w 58457"/>
                  <a:gd name="connsiteY4" fmla="*/ 0 h 8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7" h="85640">
                    <a:moveTo>
                      <a:pt x="58458" y="0"/>
                    </a:moveTo>
                    <a:cubicBezTo>
                      <a:pt x="38095" y="28450"/>
                      <a:pt x="18024" y="58166"/>
                      <a:pt x="0" y="85641"/>
                    </a:cubicBezTo>
                    <a:lnTo>
                      <a:pt x="39946" y="85641"/>
                    </a:lnTo>
                    <a:cubicBezTo>
                      <a:pt x="50176" y="85641"/>
                      <a:pt x="58458" y="77359"/>
                      <a:pt x="58458" y="67129"/>
                    </a:cubicBezTo>
                    <a:lnTo>
                      <a:pt x="58458" y="0"/>
                    </a:lnTo>
                  </a:path>
                </a:pathLst>
              </a:custGeom>
              <a:solidFill>
                <a:schemeClr val="accent2">
                  <a:lumMod val="60000"/>
                  <a:lumOff val="40000"/>
                </a:schemeClr>
              </a:solidFill>
              <a:ln w="9711" cap="flat">
                <a:noFill/>
                <a:prstDash val="solid"/>
                <a:miter/>
              </a:ln>
            </p:spPr>
            <p:txBody>
              <a:bodyPr rtlCol="0" anchor="ctr"/>
              <a:lstStyle/>
              <a:p>
                <a:endParaRPr lang="en-US" dirty="0"/>
              </a:p>
            </p:txBody>
          </p:sp>
          <p:sp>
            <p:nvSpPr>
              <p:cNvPr id="390" name="Freeform 30">
                <a:extLst>
                  <a:ext uri="{FF2B5EF4-FFF2-40B4-BE49-F238E27FC236}">
                    <a16:creationId xmlns:a16="http://schemas.microsoft.com/office/drawing/2014/main" id="{356C36B0-1DEA-1E7E-AF7E-3467A6F86FBA}"/>
                  </a:ext>
                </a:extLst>
              </p:cNvPr>
              <p:cNvSpPr/>
              <p:nvPr/>
            </p:nvSpPr>
            <p:spPr>
              <a:xfrm>
                <a:off x="8751902" y="1333632"/>
                <a:ext cx="17439" cy="15978"/>
              </a:xfrm>
              <a:custGeom>
                <a:avLst/>
                <a:gdLst>
                  <a:gd name="connsiteX0" fmla="*/ 0 w 17439"/>
                  <a:gd name="connsiteY0" fmla="*/ 0 h 15978"/>
                  <a:gd name="connsiteX1" fmla="*/ 17440 w 17439"/>
                  <a:gd name="connsiteY1" fmla="*/ 15978 h 15978"/>
                  <a:gd name="connsiteX2" fmla="*/ 0 w 17439"/>
                  <a:gd name="connsiteY2" fmla="*/ 0 h 15978"/>
                </a:gdLst>
                <a:ahLst/>
                <a:cxnLst>
                  <a:cxn ang="0">
                    <a:pos x="connsiteX0" y="connsiteY0"/>
                  </a:cxn>
                  <a:cxn ang="0">
                    <a:pos x="connsiteX1" y="connsiteY1"/>
                  </a:cxn>
                  <a:cxn ang="0">
                    <a:pos x="connsiteX2" y="connsiteY2"/>
                  </a:cxn>
                </a:cxnLst>
                <a:rect l="l" t="t" r="r" b="b"/>
                <a:pathLst>
                  <a:path w="17439" h="15978">
                    <a:moveTo>
                      <a:pt x="0" y="0"/>
                    </a:moveTo>
                    <a:cubicBezTo>
                      <a:pt x="5943" y="5164"/>
                      <a:pt x="11692" y="10522"/>
                      <a:pt x="17440" y="15978"/>
                    </a:cubicBezTo>
                    <a:cubicBezTo>
                      <a:pt x="16271" y="7307"/>
                      <a:pt x="8964" y="487"/>
                      <a:pt x="0" y="0"/>
                    </a:cubicBezTo>
                  </a:path>
                </a:pathLst>
              </a:custGeom>
              <a:solidFill>
                <a:srgbClr val="C6BDD8"/>
              </a:solidFill>
              <a:ln w="9711" cap="flat">
                <a:noFill/>
                <a:prstDash val="solid"/>
                <a:miter/>
              </a:ln>
            </p:spPr>
            <p:txBody>
              <a:bodyPr rtlCol="0" anchor="ctr"/>
              <a:lstStyle/>
              <a:p>
                <a:endParaRPr lang="en-US" dirty="0"/>
              </a:p>
            </p:txBody>
          </p:sp>
          <p:sp>
            <p:nvSpPr>
              <p:cNvPr id="391" name="Freeform 31">
                <a:extLst>
                  <a:ext uri="{FF2B5EF4-FFF2-40B4-BE49-F238E27FC236}">
                    <a16:creationId xmlns:a16="http://schemas.microsoft.com/office/drawing/2014/main" id="{907B0088-559C-0895-2417-3DEE9A7CA63B}"/>
                  </a:ext>
                </a:extLst>
              </p:cNvPr>
              <p:cNvSpPr/>
              <p:nvPr/>
            </p:nvSpPr>
            <p:spPr>
              <a:xfrm>
                <a:off x="8386345" y="1333534"/>
                <a:ext cx="383191" cy="346168"/>
              </a:xfrm>
              <a:custGeom>
                <a:avLst/>
                <a:gdLst>
                  <a:gd name="connsiteX0" fmla="*/ 364583 w 383191"/>
                  <a:gd name="connsiteY0" fmla="*/ 97 h 346168"/>
                  <a:gd name="connsiteX1" fmla="*/ 18512 w 383191"/>
                  <a:gd name="connsiteY1" fmla="*/ 97 h 346168"/>
                  <a:gd name="connsiteX2" fmla="*/ 0 w 383191"/>
                  <a:gd name="connsiteY2" fmla="*/ 18609 h 346168"/>
                  <a:gd name="connsiteX3" fmla="*/ 0 w 383191"/>
                  <a:gd name="connsiteY3" fmla="*/ 327657 h 346168"/>
                  <a:gd name="connsiteX4" fmla="*/ 18512 w 383191"/>
                  <a:gd name="connsiteY4" fmla="*/ 346168 h 346168"/>
                  <a:gd name="connsiteX5" fmla="*/ 324734 w 383191"/>
                  <a:gd name="connsiteY5" fmla="*/ 346168 h 346168"/>
                  <a:gd name="connsiteX6" fmla="*/ 383192 w 383191"/>
                  <a:gd name="connsiteY6" fmla="*/ 260528 h 346168"/>
                  <a:gd name="connsiteX7" fmla="*/ 383192 w 383191"/>
                  <a:gd name="connsiteY7" fmla="*/ 18609 h 346168"/>
                  <a:gd name="connsiteX8" fmla="*/ 382997 w 383191"/>
                  <a:gd name="connsiteY8" fmla="*/ 15979 h 346168"/>
                  <a:gd name="connsiteX9" fmla="*/ 365557 w 383191"/>
                  <a:gd name="connsiteY9" fmla="*/ 0 h 346168"/>
                  <a:gd name="connsiteX10" fmla="*/ 364583 w 383191"/>
                  <a:gd name="connsiteY10" fmla="*/ 0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191" h="346168">
                    <a:moveTo>
                      <a:pt x="364583" y="97"/>
                    </a:moveTo>
                    <a:lnTo>
                      <a:pt x="18512" y="97"/>
                    </a:lnTo>
                    <a:cubicBezTo>
                      <a:pt x="8282" y="97"/>
                      <a:pt x="0" y="8379"/>
                      <a:pt x="0" y="18609"/>
                    </a:cubicBezTo>
                    <a:lnTo>
                      <a:pt x="0" y="327657"/>
                    </a:lnTo>
                    <a:cubicBezTo>
                      <a:pt x="0" y="337887"/>
                      <a:pt x="8282" y="346168"/>
                      <a:pt x="18512" y="346168"/>
                    </a:cubicBezTo>
                    <a:lnTo>
                      <a:pt x="324734" y="346168"/>
                    </a:lnTo>
                    <a:cubicBezTo>
                      <a:pt x="346363" y="319180"/>
                      <a:pt x="365947" y="290536"/>
                      <a:pt x="383192" y="260528"/>
                    </a:cubicBezTo>
                    <a:lnTo>
                      <a:pt x="383192" y="18609"/>
                    </a:lnTo>
                    <a:cubicBezTo>
                      <a:pt x="383192" y="17732"/>
                      <a:pt x="383192" y="16855"/>
                      <a:pt x="382997" y="15979"/>
                    </a:cubicBezTo>
                    <a:cubicBezTo>
                      <a:pt x="377249" y="10522"/>
                      <a:pt x="371500" y="5261"/>
                      <a:pt x="365557" y="0"/>
                    </a:cubicBezTo>
                    <a:cubicBezTo>
                      <a:pt x="365265" y="0"/>
                      <a:pt x="364972" y="0"/>
                      <a:pt x="364583" y="0"/>
                    </a:cubicBezTo>
                  </a:path>
                </a:pathLst>
              </a:custGeom>
              <a:solidFill>
                <a:schemeClr val="accent2"/>
              </a:solidFill>
              <a:ln w="9711" cap="flat">
                <a:noFill/>
                <a:prstDash val="solid"/>
                <a:miter/>
              </a:ln>
            </p:spPr>
            <p:txBody>
              <a:bodyPr rtlCol="0" anchor="ctr"/>
              <a:lstStyle/>
              <a:p>
                <a:endParaRPr lang="en-US" dirty="0"/>
              </a:p>
            </p:txBody>
          </p:sp>
        </p:grpSp>
        <p:sp>
          <p:nvSpPr>
            <p:cNvPr id="298" name="Freeform 32">
              <a:extLst>
                <a:ext uri="{FF2B5EF4-FFF2-40B4-BE49-F238E27FC236}">
                  <a16:creationId xmlns:a16="http://schemas.microsoft.com/office/drawing/2014/main" id="{5B492803-E6A0-609E-7839-89C703A5FB7B}"/>
                </a:ext>
              </a:extLst>
            </p:cNvPr>
            <p:cNvSpPr/>
            <p:nvPr/>
          </p:nvSpPr>
          <p:spPr>
            <a:xfrm>
              <a:off x="7140996" y="808874"/>
              <a:ext cx="383191" cy="346168"/>
            </a:xfrm>
            <a:custGeom>
              <a:avLst/>
              <a:gdLst>
                <a:gd name="connsiteX0" fmla="*/ 383192 w 383191"/>
                <a:gd name="connsiteY0" fmla="*/ 18609 h 346168"/>
                <a:gd name="connsiteX1" fmla="*/ 383192 w 383191"/>
                <a:gd name="connsiteY1" fmla="*/ 327657 h 346168"/>
                <a:gd name="connsiteX2" fmla="*/ 364680 w 383191"/>
                <a:gd name="connsiteY2" fmla="*/ 346168 h 346168"/>
                <a:gd name="connsiteX3" fmla="*/ 18512 w 383191"/>
                <a:gd name="connsiteY3" fmla="*/ 346168 h 346168"/>
                <a:gd name="connsiteX4" fmla="*/ 0 w 383191"/>
                <a:gd name="connsiteY4" fmla="*/ 327657 h 346168"/>
                <a:gd name="connsiteX5" fmla="*/ 0 w 383191"/>
                <a:gd name="connsiteY5" fmla="*/ 18609 h 346168"/>
                <a:gd name="connsiteX6" fmla="*/ 18512 w 383191"/>
                <a:gd name="connsiteY6" fmla="*/ 0 h 346168"/>
                <a:gd name="connsiteX7" fmla="*/ 364680 w 383191"/>
                <a:gd name="connsiteY7" fmla="*/ 0 h 346168"/>
                <a:gd name="connsiteX8" fmla="*/ 383192 w 383191"/>
                <a:gd name="connsiteY8" fmla="*/ 18609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168">
                  <a:moveTo>
                    <a:pt x="383192" y="18609"/>
                  </a:moveTo>
                  <a:lnTo>
                    <a:pt x="383192" y="327657"/>
                  </a:lnTo>
                  <a:cubicBezTo>
                    <a:pt x="383192" y="337887"/>
                    <a:pt x="374910" y="346168"/>
                    <a:pt x="364680" y="346168"/>
                  </a:cubicBezTo>
                  <a:lnTo>
                    <a:pt x="18512" y="346168"/>
                  </a:lnTo>
                  <a:cubicBezTo>
                    <a:pt x="8282" y="346168"/>
                    <a:pt x="0" y="337887"/>
                    <a:pt x="0" y="327657"/>
                  </a:cubicBezTo>
                  <a:lnTo>
                    <a:pt x="0" y="18609"/>
                  </a:lnTo>
                  <a:cubicBezTo>
                    <a:pt x="0" y="8379"/>
                    <a:pt x="8282" y="0"/>
                    <a:pt x="18512" y="0"/>
                  </a:cubicBezTo>
                  <a:lnTo>
                    <a:pt x="364680" y="0"/>
                  </a:lnTo>
                  <a:cubicBezTo>
                    <a:pt x="374910" y="0"/>
                    <a:pt x="383192" y="8379"/>
                    <a:pt x="383192" y="18609"/>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299" name="Freeform 33">
              <a:extLst>
                <a:ext uri="{FF2B5EF4-FFF2-40B4-BE49-F238E27FC236}">
                  <a16:creationId xmlns:a16="http://schemas.microsoft.com/office/drawing/2014/main" id="{CC03DDC3-4896-8E93-DACA-5F28A3B2C6C4}"/>
                </a:ext>
              </a:extLst>
            </p:cNvPr>
            <p:cNvSpPr/>
            <p:nvPr/>
          </p:nvSpPr>
          <p:spPr>
            <a:xfrm>
              <a:off x="8215842" y="808874"/>
              <a:ext cx="383191" cy="346070"/>
            </a:xfrm>
            <a:custGeom>
              <a:avLst/>
              <a:gdLst>
                <a:gd name="connsiteX0" fmla="*/ 18512 w 383191"/>
                <a:gd name="connsiteY0" fmla="*/ 0 h 346070"/>
                <a:gd name="connsiteX1" fmla="*/ 364680 w 383191"/>
                <a:gd name="connsiteY1" fmla="*/ 0 h 346070"/>
                <a:gd name="connsiteX2" fmla="*/ 383192 w 383191"/>
                <a:gd name="connsiteY2" fmla="*/ 18512 h 346070"/>
                <a:gd name="connsiteX3" fmla="*/ 383192 w 383191"/>
                <a:gd name="connsiteY3" fmla="*/ 327559 h 346070"/>
                <a:gd name="connsiteX4" fmla="*/ 364680 w 383191"/>
                <a:gd name="connsiteY4" fmla="*/ 346071 h 346070"/>
                <a:gd name="connsiteX5" fmla="*/ 18512 w 383191"/>
                <a:gd name="connsiteY5" fmla="*/ 346071 h 346070"/>
                <a:gd name="connsiteX6" fmla="*/ 0 w 383191"/>
                <a:gd name="connsiteY6" fmla="*/ 327559 h 346070"/>
                <a:gd name="connsiteX7" fmla="*/ 0 w 383191"/>
                <a:gd name="connsiteY7" fmla="*/ 18512 h 346070"/>
                <a:gd name="connsiteX8" fmla="*/ 18512 w 383191"/>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18512" y="0"/>
                  </a:moveTo>
                  <a:lnTo>
                    <a:pt x="364680" y="0"/>
                  </a:lnTo>
                  <a:cubicBezTo>
                    <a:pt x="374910" y="0"/>
                    <a:pt x="383192" y="8282"/>
                    <a:pt x="383192" y="18512"/>
                  </a:cubicBezTo>
                  <a:lnTo>
                    <a:pt x="383192" y="327559"/>
                  </a:lnTo>
                  <a:cubicBezTo>
                    <a:pt x="383192" y="337789"/>
                    <a:pt x="374910" y="346071"/>
                    <a:pt x="364680" y="346071"/>
                  </a:cubicBezTo>
                  <a:lnTo>
                    <a:pt x="18512" y="346071"/>
                  </a:lnTo>
                  <a:cubicBezTo>
                    <a:pt x="8282" y="346071"/>
                    <a:pt x="0" y="337789"/>
                    <a:pt x="0" y="327559"/>
                  </a:cubicBezTo>
                  <a:lnTo>
                    <a:pt x="0" y="18512"/>
                  </a:lnTo>
                  <a:cubicBezTo>
                    <a:pt x="0" y="8282"/>
                    <a:pt x="8282" y="0"/>
                    <a:pt x="18512" y="0"/>
                  </a:cubicBezTo>
                  <a:close/>
                </a:path>
              </a:pathLst>
            </a:custGeom>
            <a:solidFill>
              <a:schemeClr val="accent4">
                <a:lumMod val="40000"/>
                <a:lumOff val="60000"/>
              </a:schemeClr>
            </a:solidFill>
            <a:ln w="9711" cap="flat">
              <a:noFill/>
              <a:prstDash val="solid"/>
              <a:miter/>
            </a:ln>
          </p:spPr>
          <p:txBody>
            <a:bodyPr rtlCol="0" anchor="ctr"/>
            <a:lstStyle/>
            <a:p>
              <a:endParaRPr lang="en-US" dirty="0"/>
            </a:p>
          </p:txBody>
        </p:sp>
        <p:sp>
          <p:nvSpPr>
            <p:cNvPr id="300" name="Freeform 34">
              <a:extLst>
                <a:ext uri="{FF2B5EF4-FFF2-40B4-BE49-F238E27FC236}">
                  <a16:creationId xmlns:a16="http://schemas.microsoft.com/office/drawing/2014/main" id="{B284D2BC-E5D0-A1FA-3DA5-383A4AA6756E}"/>
                </a:ext>
              </a:extLst>
            </p:cNvPr>
            <p:cNvSpPr/>
            <p:nvPr/>
          </p:nvSpPr>
          <p:spPr>
            <a:xfrm>
              <a:off x="7680173" y="643731"/>
              <a:ext cx="383191" cy="346070"/>
            </a:xfrm>
            <a:custGeom>
              <a:avLst/>
              <a:gdLst>
                <a:gd name="connsiteX0" fmla="*/ 364680 w 383191"/>
                <a:gd name="connsiteY0" fmla="*/ 0 h 346070"/>
                <a:gd name="connsiteX1" fmla="*/ 383192 w 383191"/>
                <a:gd name="connsiteY1" fmla="*/ 18512 h 346070"/>
                <a:gd name="connsiteX2" fmla="*/ 383192 w 383191"/>
                <a:gd name="connsiteY2" fmla="*/ 327559 h 346070"/>
                <a:gd name="connsiteX3" fmla="*/ 364680 w 383191"/>
                <a:gd name="connsiteY3" fmla="*/ 346071 h 346070"/>
                <a:gd name="connsiteX4" fmla="*/ 18512 w 383191"/>
                <a:gd name="connsiteY4" fmla="*/ 346071 h 346070"/>
                <a:gd name="connsiteX5" fmla="*/ 0 w 383191"/>
                <a:gd name="connsiteY5" fmla="*/ 327559 h 346070"/>
                <a:gd name="connsiteX6" fmla="*/ 0 w 383191"/>
                <a:gd name="connsiteY6" fmla="*/ 18512 h 346070"/>
                <a:gd name="connsiteX7" fmla="*/ 18512 w 383191"/>
                <a:gd name="connsiteY7"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91" h="346070">
                  <a:moveTo>
                    <a:pt x="364680" y="0"/>
                  </a:moveTo>
                  <a:cubicBezTo>
                    <a:pt x="374904" y="0"/>
                    <a:pt x="383192" y="8288"/>
                    <a:pt x="383192" y="18512"/>
                  </a:cubicBezTo>
                  <a:lnTo>
                    <a:pt x="383192" y="327559"/>
                  </a:lnTo>
                  <a:cubicBezTo>
                    <a:pt x="383192" y="337783"/>
                    <a:pt x="374904" y="346071"/>
                    <a:pt x="364680" y="346071"/>
                  </a:cubicBezTo>
                  <a:lnTo>
                    <a:pt x="18512" y="346071"/>
                  </a:lnTo>
                  <a:cubicBezTo>
                    <a:pt x="8288" y="346071"/>
                    <a:pt x="0" y="337783"/>
                    <a:pt x="0" y="327559"/>
                  </a:cubicBezTo>
                  <a:lnTo>
                    <a:pt x="0" y="18512"/>
                  </a:lnTo>
                  <a:cubicBezTo>
                    <a:pt x="0" y="8288"/>
                    <a:pt x="8288" y="0"/>
                    <a:pt x="18512" y="0"/>
                  </a:cubicBezTo>
                  <a:close/>
                </a:path>
              </a:pathLst>
            </a:custGeom>
            <a:solidFill>
              <a:schemeClr val="accent6">
                <a:lumMod val="40000"/>
                <a:lumOff val="60000"/>
              </a:schemeClr>
            </a:solidFill>
            <a:ln w="9711" cap="flat">
              <a:noFill/>
              <a:prstDash val="solid"/>
              <a:miter/>
            </a:ln>
          </p:spPr>
          <p:txBody>
            <a:bodyPr rtlCol="0" anchor="ctr"/>
            <a:lstStyle/>
            <a:p>
              <a:endParaRPr lang="en-US" dirty="0"/>
            </a:p>
          </p:txBody>
        </p:sp>
        <p:grpSp>
          <p:nvGrpSpPr>
            <p:cNvPr id="301" name="Graphic 11">
              <a:extLst>
                <a:ext uri="{FF2B5EF4-FFF2-40B4-BE49-F238E27FC236}">
                  <a16:creationId xmlns:a16="http://schemas.microsoft.com/office/drawing/2014/main" id="{3366A992-07E3-155F-220B-49786B8938C5}"/>
                </a:ext>
              </a:extLst>
            </p:cNvPr>
            <p:cNvGrpSpPr/>
            <p:nvPr/>
          </p:nvGrpSpPr>
          <p:grpSpPr>
            <a:xfrm>
              <a:off x="6873259" y="1283260"/>
              <a:ext cx="1860423" cy="346070"/>
              <a:chOff x="6873259" y="1283260"/>
              <a:chExt cx="1860423" cy="346070"/>
            </a:xfrm>
          </p:grpSpPr>
          <p:sp>
            <p:nvSpPr>
              <p:cNvPr id="370" name="Freeform 36">
                <a:extLst>
                  <a:ext uri="{FF2B5EF4-FFF2-40B4-BE49-F238E27FC236}">
                    <a16:creationId xmlns:a16="http://schemas.microsoft.com/office/drawing/2014/main" id="{69EED750-D938-299E-982C-D34CBE764969}"/>
                  </a:ext>
                </a:extLst>
              </p:cNvPr>
              <p:cNvSpPr/>
              <p:nvPr/>
            </p:nvSpPr>
            <p:spPr>
              <a:xfrm>
                <a:off x="8350491" y="1283260"/>
                <a:ext cx="383191" cy="346070"/>
              </a:xfrm>
              <a:custGeom>
                <a:avLst/>
                <a:gdLst>
                  <a:gd name="connsiteX0" fmla="*/ 364680 w 383191"/>
                  <a:gd name="connsiteY0" fmla="*/ 0 h 346070"/>
                  <a:gd name="connsiteX1" fmla="*/ 383192 w 383191"/>
                  <a:gd name="connsiteY1" fmla="*/ 18512 h 346070"/>
                  <a:gd name="connsiteX2" fmla="*/ 383192 w 383191"/>
                  <a:gd name="connsiteY2" fmla="*/ 327559 h 346070"/>
                  <a:gd name="connsiteX3" fmla="*/ 364680 w 383191"/>
                  <a:gd name="connsiteY3" fmla="*/ 346071 h 346070"/>
                  <a:gd name="connsiteX4" fmla="*/ 18512 w 383191"/>
                  <a:gd name="connsiteY4" fmla="*/ 346071 h 346070"/>
                  <a:gd name="connsiteX5" fmla="*/ 0 w 383191"/>
                  <a:gd name="connsiteY5" fmla="*/ 327559 h 346070"/>
                  <a:gd name="connsiteX6" fmla="*/ 0 w 383191"/>
                  <a:gd name="connsiteY6" fmla="*/ 18512 h 346070"/>
                  <a:gd name="connsiteX7" fmla="*/ 18512 w 383191"/>
                  <a:gd name="connsiteY7"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91" h="346070">
                    <a:moveTo>
                      <a:pt x="364680" y="0"/>
                    </a:moveTo>
                    <a:cubicBezTo>
                      <a:pt x="374904" y="0"/>
                      <a:pt x="383192" y="8288"/>
                      <a:pt x="383192" y="18512"/>
                    </a:cubicBezTo>
                    <a:lnTo>
                      <a:pt x="383192" y="327559"/>
                    </a:lnTo>
                    <a:cubicBezTo>
                      <a:pt x="383192" y="337783"/>
                      <a:pt x="374904" y="346071"/>
                      <a:pt x="364680" y="346071"/>
                    </a:cubicBezTo>
                    <a:lnTo>
                      <a:pt x="18512" y="346071"/>
                    </a:lnTo>
                    <a:cubicBezTo>
                      <a:pt x="8288" y="346071"/>
                      <a:pt x="0" y="337783"/>
                      <a:pt x="0" y="327559"/>
                    </a:cubicBezTo>
                    <a:lnTo>
                      <a:pt x="0" y="18512"/>
                    </a:lnTo>
                    <a:cubicBezTo>
                      <a:pt x="0" y="8288"/>
                      <a:pt x="8288" y="0"/>
                      <a:pt x="18512" y="0"/>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371" name="Freeform 37">
                <a:extLst>
                  <a:ext uri="{FF2B5EF4-FFF2-40B4-BE49-F238E27FC236}">
                    <a16:creationId xmlns:a16="http://schemas.microsoft.com/office/drawing/2014/main" id="{FB7883F3-E2CF-E8D4-A99B-DEECC0E10F7A}"/>
                  </a:ext>
                </a:extLst>
              </p:cNvPr>
              <p:cNvSpPr/>
              <p:nvPr/>
            </p:nvSpPr>
            <p:spPr>
              <a:xfrm>
                <a:off x="6873259" y="1283260"/>
                <a:ext cx="383191" cy="346070"/>
              </a:xfrm>
              <a:custGeom>
                <a:avLst/>
                <a:gdLst>
                  <a:gd name="connsiteX0" fmla="*/ 383192 w 383191"/>
                  <a:gd name="connsiteY0" fmla="*/ 327559 h 346070"/>
                  <a:gd name="connsiteX1" fmla="*/ 364680 w 383191"/>
                  <a:gd name="connsiteY1" fmla="*/ 346071 h 346070"/>
                  <a:gd name="connsiteX2" fmla="*/ 18512 w 383191"/>
                  <a:gd name="connsiteY2" fmla="*/ 346071 h 346070"/>
                  <a:gd name="connsiteX3" fmla="*/ 0 w 383191"/>
                  <a:gd name="connsiteY3" fmla="*/ 327559 h 346070"/>
                  <a:gd name="connsiteX4" fmla="*/ 0 w 383191"/>
                  <a:gd name="connsiteY4" fmla="*/ 18512 h 346070"/>
                  <a:gd name="connsiteX5" fmla="*/ 18512 w 383191"/>
                  <a:gd name="connsiteY5" fmla="*/ 0 h 346070"/>
                  <a:gd name="connsiteX6" fmla="*/ 364583 w 383191"/>
                  <a:gd name="connsiteY6" fmla="*/ 0 h 346070"/>
                  <a:gd name="connsiteX7" fmla="*/ 383094 w 383191"/>
                  <a:gd name="connsiteY7" fmla="*/ 18512 h 346070"/>
                  <a:gd name="connsiteX8" fmla="*/ 383094 w 383191"/>
                  <a:gd name="connsiteY8" fmla="*/ 327559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383192" y="327559"/>
                    </a:moveTo>
                    <a:cubicBezTo>
                      <a:pt x="383192" y="337789"/>
                      <a:pt x="374910" y="346071"/>
                      <a:pt x="364680" y="346071"/>
                    </a:cubicBezTo>
                    <a:lnTo>
                      <a:pt x="18512" y="346071"/>
                    </a:lnTo>
                    <a:cubicBezTo>
                      <a:pt x="8282" y="346071"/>
                      <a:pt x="0" y="337789"/>
                      <a:pt x="0" y="327559"/>
                    </a:cubicBezTo>
                    <a:lnTo>
                      <a:pt x="0" y="18512"/>
                    </a:lnTo>
                    <a:cubicBezTo>
                      <a:pt x="0" y="8282"/>
                      <a:pt x="8282" y="0"/>
                      <a:pt x="18512" y="0"/>
                    </a:cubicBezTo>
                    <a:lnTo>
                      <a:pt x="364583" y="0"/>
                    </a:lnTo>
                    <a:cubicBezTo>
                      <a:pt x="374813" y="0"/>
                      <a:pt x="383094" y="8282"/>
                      <a:pt x="383094" y="18512"/>
                    </a:cubicBezTo>
                    <a:lnTo>
                      <a:pt x="383094" y="327559"/>
                    </a:lnTo>
                  </a:path>
                </a:pathLst>
              </a:custGeom>
              <a:solidFill>
                <a:schemeClr val="accent4">
                  <a:lumMod val="20000"/>
                  <a:lumOff val="80000"/>
                </a:schemeClr>
              </a:solidFill>
              <a:ln w="9711" cap="flat">
                <a:noFill/>
                <a:prstDash val="solid"/>
                <a:miter/>
              </a:ln>
            </p:spPr>
            <p:txBody>
              <a:bodyPr rtlCol="0" anchor="ctr"/>
              <a:lstStyle/>
              <a:p>
                <a:endParaRPr lang="en-US" dirty="0"/>
              </a:p>
            </p:txBody>
          </p:sp>
          <p:sp>
            <p:nvSpPr>
              <p:cNvPr id="372" name="Freeform 39">
                <a:extLst>
                  <a:ext uri="{FF2B5EF4-FFF2-40B4-BE49-F238E27FC236}">
                    <a16:creationId xmlns:a16="http://schemas.microsoft.com/office/drawing/2014/main" id="{D6523D57-B5CE-899C-2C23-9C6457846CAA}"/>
                  </a:ext>
                </a:extLst>
              </p:cNvPr>
              <p:cNvSpPr/>
              <p:nvPr/>
            </p:nvSpPr>
            <p:spPr>
              <a:xfrm rot="-5383200">
                <a:off x="8439252" y="1361258"/>
                <a:ext cx="239287" cy="182875"/>
              </a:xfrm>
              <a:custGeom>
                <a:avLst/>
                <a:gdLst>
                  <a:gd name="connsiteX0" fmla="*/ 0 w 239287"/>
                  <a:gd name="connsiteY0" fmla="*/ 0 h 182875"/>
                  <a:gd name="connsiteX1" fmla="*/ 239288 w 239287"/>
                  <a:gd name="connsiteY1" fmla="*/ 0 h 182875"/>
                  <a:gd name="connsiteX2" fmla="*/ 239288 w 239287"/>
                  <a:gd name="connsiteY2" fmla="*/ 182876 h 182875"/>
                  <a:gd name="connsiteX3" fmla="*/ 0 w 239287"/>
                  <a:gd name="connsiteY3" fmla="*/ 182876 h 182875"/>
                </a:gdLst>
                <a:ahLst/>
                <a:cxnLst>
                  <a:cxn ang="0">
                    <a:pos x="connsiteX0" y="connsiteY0"/>
                  </a:cxn>
                  <a:cxn ang="0">
                    <a:pos x="connsiteX1" y="connsiteY1"/>
                  </a:cxn>
                  <a:cxn ang="0">
                    <a:pos x="connsiteX2" y="connsiteY2"/>
                  </a:cxn>
                  <a:cxn ang="0">
                    <a:pos x="connsiteX3" y="connsiteY3"/>
                  </a:cxn>
                </a:cxnLst>
                <a:rect l="l" t="t" r="r" b="b"/>
                <a:pathLst>
                  <a:path w="239287" h="182875">
                    <a:moveTo>
                      <a:pt x="0" y="0"/>
                    </a:moveTo>
                    <a:lnTo>
                      <a:pt x="239288" y="0"/>
                    </a:lnTo>
                    <a:lnTo>
                      <a:pt x="239288" y="182876"/>
                    </a:lnTo>
                    <a:lnTo>
                      <a:pt x="0" y="182876"/>
                    </a:lnTo>
                    <a:close/>
                  </a:path>
                </a:pathLst>
              </a:custGeom>
              <a:solidFill>
                <a:schemeClr val="accent1"/>
              </a:solidFill>
              <a:ln w="9711" cap="flat">
                <a:noFill/>
                <a:prstDash val="solid"/>
                <a:miter/>
              </a:ln>
            </p:spPr>
            <p:txBody>
              <a:bodyPr rtlCol="0" anchor="ctr"/>
              <a:lstStyle/>
              <a:p>
                <a:endParaRPr lang="en-US" dirty="0"/>
              </a:p>
            </p:txBody>
          </p:sp>
          <p:sp>
            <p:nvSpPr>
              <p:cNvPr id="373" name="Freeform 40">
                <a:extLst>
                  <a:ext uri="{FF2B5EF4-FFF2-40B4-BE49-F238E27FC236}">
                    <a16:creationId xmlns:a16="http://schemas.microsoft.com/office/drawing/2014/main" id="{03925D6A-01C6-430E-DC1D-CFDCA46BD4A9}"/>
                  </a:ext>
                </a:extLst>
              </p:cNvPr>
              <p:cNvSpPr/>
              <p:nvPr/>
            </p:nvSpPr>
            <p:spPr>
              <a:xfrm>
                <a:off x="6938050" y="1312002"/>
                <a:ext cx="257604" cy="257604"/>
              </a:xfrm>
              <a:custGeom>
                <a:avLst/>
                <a:gdLst>
                  <a:gd name="connsiteX0" fmla="*/ 128802 w 257604"/>
                  <a:gd name="connsiteY0" fmla="*/ 0 h 257604"/>
                  <a:gd name="connsiteX1" fmla="*/ 0 w 257604"/>
                  <a:gd name="connsiteY1" fmla="*/ 128802 h 257604"/>
                  <a:gd name="connsiteX2" fmla="*/ 128802 w 257604"/>
                  <a:gd name="connsiteY2" fmla="*/ 257605 h 257604"/>
                  <a:gd name="connsiteX3" fmla="*/ 257605 w 257604"/>
                  <a:gd name="connsiteY3" fmla="*/ 128802 h 257604"/>
                  <a:gd name="connsiteX4" fmla="*/ 128802 w 257604"/>
                  <a:gd name="connsiteY4" fmla="*/ 0 h 25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04" h="257604">
                    <a:moveTo>
                      <a:pt x="128802" y="0"/>
                    </a:moveTo>
                    <a:cubicBezTo>
                      <a:pt x="57679" y="0"/>
                      <a:pt x="0" y="57679"/>
                      <a:pt x="0" y="128802"/>
                    </a:cubicBezTo>
                    <a:cubicBezTo>
                      <a:pt x="0" y="199926"/>
                      <a:pt x="57679" y="257605"/>
                      <a:pt x="128802" y="257605"/>
                    </a:cubicBezTo>
                    <a:cubicBezTo>
                      <a:pt x="199926" y="257605"/>
                      <a:pt x="257605" y="199926"/>
                      <a:pt x="257605" y="128802"/>
                    </a:cubicBezTo>
                    <a:cubicBezTo>
                      <a:pt x="257605" y="57679"/>
                      <a:pt x="199926" y="0"/>
                      <a:pt x="128802" y="0"/>
                    </a:cubicBezTo>
                  </a:path>
                </a:pathLst>
              </a:custGeom>
              <a:solidFill>
                <a:schemeClr val="accent4">
                  <a:lumMod val="60000"/>
                  <a:lumOff val="40000"/>
                </a:schemeClr>
              </a:solidFill>
              <a:ln w="9711" cap="flat">
                <a:noFill/>
                <a:prstDash val="solid"/>
                <a:miter/>
              </a:ln>
            </p:spPr>
            <p:txBody>
              <a:bodyPr rtlCol="0" anchor="ctr"/>
              <a:lstStyle/>
              <a:p>
                <a:endParaRPr lang="en-US" dirty="0"/>
              </a:p>
            </p:txBody>
          </p:sp>
        </p:grpSp>
        <p:grpSp>
          <p:nvGrpSpPr>
            <p:cNvPr id="302" name="Graphic 11">
              <a:extLst>
                <a:ext uri="{FF2B5EF4-FFF2-40B4-BE49-F238E27FC236}">
                  <a16:creationId xmlns:a16="http://schemas.microsoft.com/office/drawing/2014/main" id="{18100EE0-F43D-649E-3747-DEFE256E14A5}"/>
                </a:ext>
              </a:extLst>
            </p:cNvPr>
            <p:cNvGrpSpPr/>
            <p:nvPr/>
          </p:nvGrpSpPr>
          <p:grpSpPr>
            <a:xfrm>
              <a:off x="6937889" y="1200746"/>
              <a:ext cx="1851043" cy="1259662"/>
              <a:chOff x="6937889" y="1200746"/>
              <a:chExt cx="1851043" cy="1259662"/>
            </a:xfrm>
          </p:grpSpPr>
          <p:sp>
            <p:nvSpPr>
              <p:cNvPr id="360" name="Freeform 43">
                <a:extLst>
                  <a:ext uri="{FF2B5EF4-FFF2-40B4-BE49-F238E27FC236}">
                    <a16:creationId xmlns:a16="http://schemas.microsoft.com/office/drawing/2014/main" id="{2445114A-8C77-F03D-1E6A-1FBC1018A829}"/>
                  </a:ext>
                </a:extLst>
              </p:cNvPr>
              <p:cNvSpPr/>
              <p:nvPr/>
            </p:nvSpPr>
            <p:spPr>
              <a:xfrm>
                <a:off x="8137840" y="1827001"/>
                <a:ext cx="651092" cy="530237"/>
              </a:xfrm>
              <a:custGeom>
                <a:avLst/>
                <a:gdLst>
                  <a:gd name="connsiteX0" fmla="*/ 14186 w 651092"/>
                  <a:gd name="connsiteY0" fmla="*/ 1964 h 530237"/>
                  <a:gd name="connsiteX1" fmla="*/ 206415 w 651092"/>
                  <a:gd name="connsiteY1" fmla="*/ 362454 h 530237"/>
                  <a:gd name="connsiteX2" fmla="*/ 411895 w 651092"/>
                  <a:gd name="connsiteY2" fmla="*/ 130961 h 530237"/>
                  <a:gd name="connsiteX3" fmla="*/ 486623 w 651092"/>
                  <a:gd name="connsiteY3" fmla="*/ 87702 h 530237"/>
                  <a:gd name="connsiteX4" fmla="*/ 558721 w 651092"/>
                  <a:gd name="connsiteY4" fmla="*/ 96763 h 530237"/>
                  <a:gd name="connsiteX5" fmla="*/ 641147 w 651092"/>
                  <a:gd name="connsiteY5" fmla="*/ 85364 h 530237"/>
                  <a:gd name="connsiteX6" fmla="*/ 649234 w 651092"/>
                  <a:gd name="connsiteY6" fmla="*/ 96178 h 530237"/>
                  <a:gd name="connsiteX7" fmla="*/ 502602 w 651092"/>
                  <a:gd name="connsiteY7" fmla="*/ 145965 h 530237"/>
                  <a:gd name="connsiteX8" fmla="*/ 449795 w 651092"/>
                  <a:gd name="connsiteY8" fmla="*/ 165354 h 530237"/>
                  <a:gd name="connsiteX9" fmla="*/ 181278 w 651092"/>
                  <a:gd name="connsiteY9" fmla="*/ 530229 h 530237"/>
                  <a:gd name="connsiteX10" fmla="*/ 7366 w 651092"/>
                  <a:gd name="connsiteY10" fmla="*/ 277690 h 530237"/>
                  <a:gd name="connsiteX11" fmla="*/ 14186 w 651092"/>
                  <a:gd name="connsiteY11" fmla="*/ 2061 h 53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092" h="530237">
                    <a:moveTo>
                      <a:pt x="14186" y="1964"/>
                    </a:moveTo>
                    <a:cubicBezTo>
                      <a:pt x="140650" y="140509"/>
                      <a:pt x="186637" y="392852"/>
                      <a:pt x="206415" y="362454"/>
                    </a:cubicBezTo>
                    <a:cubicBezTo>
                      <a:pt x="258443" y="282270"/>
                      <a:pt x="398742" y="151518"/>
                      <a:pt x="411895" y="130961"/>
                    </a:cubicBezTo>
                    <a:cubicBezTo>
                      <a:pt x="440344" y="86533"/>
                      <a:pt x="464409" y="81661"/>
                      <a:pt x="486623" y="87702"/>
                    </a:cubicBezTo>
                    <a:cubicBezTo>
                      <a:pt x="486623" y="87702"/>
                      <a:pt x="535728" y="92866"/>
                      <a:pt x="558721" y="96763"/>
                    </a:cubicBezTo>
                    <a:cubicBezTo>
                      <a:pt x="606462" y="104850"/>
                      <a:pt x="629650" y="106311"/>
                      <a:pt x="641147" y="85364"/>
                    </a:cubicBezTo>
                    <a:cubicBezTo>
                      <a:pt x="641147" y="85364"/>
                      <a:pt x="656249" y="82343"/>
                      <a:pt x="649234" y="96178"/>
                    </a:cubicBezTo>
                    <a:cubicBezTo>
                      <a:pt x="619323" y="154831"/>
                      <a:pt x="555799" y="140314"/>
                      <a:pt x="502602" y="145965"/>
                    </a:cubicBezTo>
                    <a:cubicBezTo>
                      <a:pt x="471035" y="149375"/>
                      <a:pt x="462656" y="144991"/>
                      <a:pt x="449795" y="165354"/>
                    </a:cubicBezTo>
                    <a:cubicBezTo>
                      <a:pt x="440831" y="179578"/>
                      <a:pt x="248992" y="528377"/>
                      <a:pt x="181278" y="530229"/>
                    </a:cubicBezTo>
                    <a:cubicBezTo>
                      <a:pt x="113662" y="531982"/>
                      <a:pt x="7366" y="277690"/>
                      <a:pt x="7366" y="277690"/>
                    </a:cubicBezTo>
                    <a:cubicBezTo>
                      <a:pt x="7366" y="277690"/>
                      <a:pt x="-13095" y="-27850"/>
                      <a:pt x="14186" y="2061"/>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1" name="Freeform 44">
                <a:extLst>
                  <a:ext uri="{FF2B5EF4-FFF2-40B4-BE49-F238E27FC236}">
                    <a16:creationId xmlns:a16="http://schemas.microsoft.com/office/drawing/2014/main" id="{DCD203F1-B205-148A-CB52-D73745A456AB}"/>
                  </a:ext>
                </a:extLst>
              </p:cNvPr>
              <p:cNvSpPr/>
              <p:nvPr/>
            </p:nvSpPr>
            <p:spPr>
              <a:xfrm>
                <a:off x="6937889" y="1829144"/>
                <a:ext cx="651620" cy="520282"/>
              </a:xfrm>
              <a:custGeom>
                <a:avLst/>
                <a:gdLst>
                  <a:gd name="connsiteX0" fmla="*/ 640665 w 651620"/>
                  <a:gd name="connsiteY0" fmla="*/ 1964 h 520282"/>
                  <a:gd name="connsiteX1" fmla="*/ 429242 w 651620"/>
                  <a:gd name="connsiteY1" fmla="*/ 351543 h 520282"/>
                  <a:gd name="connsiteX2" fmla="*/ 236525 w 651620"/>
                  <a:gd name="connsiteY2" fmla="*/ 109235 h 520282"/>
                  <a:gd name="connsiteX3" fmla="*/ 164330 w 651620"/>
                  <a:gd name="connsiteY3" fmla="*/ 61981 h 520282"/>
                  <a:gd name="connsiteX4" fmla="*/ 91842 w 651620"/>
                  <a:gd name="connsiteY4" fmla="*/ 67047 h 520282"/>
                  <a:gd name="connsiteX5" fmla="*/ 10196 w 651620"/>
                  <a:gd name="connsiteY5" fmla="*/ 51166 h 520282"/>
                  <a:gd name="connsiteX6" fmla="*/ 1525 w 651620"/>
                  <a:gd name="connsiteY6" fmla="*/ 61494 h 520282"/>
                  <a:gd name="connsiteX7" fmla="*/ 145234 w 651620"/>
                  <a:gd name="connsiteY7" fmla="*/ 119172 h 520282"/>
                  <a:gd name="connsiteX8" fmla="*/ 196871 w 651620"/>
                  <a:gd name="connsiteY8" fmla="*/ 141386 h 520282"/>
                  <a:gd name="connsiteX9" fmla="*/ 445220 w 651620"/>
                  <a:gd name="connsiteY9" fmla="*/ 520194 h 520282"/>
                  <a:gd name="connsiteX10" fmla="*/ 632481 w 651620"/>
                  <a:gd name="connsiteY10" fmla="*/ 277496 h 520282"/>
                  <a:gd name="connsiteX11" fmla="*/ 640567 w 651620"/>
                  <a:gd name="connsiteY11" fmla="*/ 1867 h 5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620" h="520282">
                    <a:moveTo>
                      <a:pt x="640665" y="1964"/>
                    </a:moveTo>
                    <a:cubicBezTo>
                      <a:pt x="506893" y="133397"/>
                      <a:pt x="447364" y="383013"/>
                      <a:pt x="429242" y="351543"/>
                    </a:cubicBezTo>
                    <a:cubicBezTo>
                      <a:pt x="381599" y="268630"/>
                      <a:pt x="248607" y="130572"/>
                      <a:pt x="236525" y="109235"/>
                    </a:cubicBezTo>
                    <a:cubicBezTo>
                      <a:pt x="210512" y="63345"/>
                      <a:pt x="186739" y="57207"/>
                      <a:pt x="164330" y="61981"/>
                    </a:cubicBezTo>
                    <a:cubicBezTo>
                      <a:pt x="164330" y="61981"/>
                      <a:pt x="115030" y="64417"/>
                      <a:pt x="91842" y="67047"/>
                    </a:cubicBezTo>
                    <a:cubicBezTo>
                      <a:pt x="43809" y="72503"/>
                      <a:pt x="20523" y="72796"/>
                      <a:pt x="10196" y="51166"/>
                    </a:cubicBezTo>
                    <a:cubicBezTo>
                      <a:pt x="10196" y="51166"/>
                      <a:pt x="-4711" y="47367"/>
                      <a:pt x="1525" y="61494"/>
                    </a:cubicBezTo>
                    <a:cubicBezTo>
                      <a:pt x="28220" y="121706"/>
                      <a:pt x="92427" y="110599"/>
                      <a:pt x="145234" y="119172"/>
                    </a:cubicBezTo>
                    <a:cubicBezTo>
                      <a:pt x="176606" y="124239"/>
                      <a:pt x="185180" y="120439"/>
                      <a:pt x="196871" y="141386"/>
                    </a:cubicBezTo>
                    <a:cubicBezTo>
                      <a:pt x="205056" y="156098"/>
                      <a:pt x="377701" y="514738"/>
                      <a:pt x="445220" y="520194"/>
                    </a:cubicBezTo>
                    <a:cubicBezTo>
                      <a:pt x="512642" y="525650"/>
                      <a:pt x="632481" y="277496"/>
                      <a:pt x="632481" y="277496"/>
                    </a:cubicBezTo>
                    <a:cubicBezTo>
                      <a:pt x="632481" y="277496"/>
                      <a:pt x="669504" y="-26485"/>
                      <a:pt x="640567" y="1867"/>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2" name="Freeform 45">
                <a:extLst>
                  <a:ext uri="{FF2B5EF4-FFF2-40B4-BE49-F238E27FC236}">
                    <a16:creationId xmlns:a16="http://schemas.microsoft.com/office/drawing/2014/main" id="{7B09D332-3280-C2C1-27EC-D90489498E66}"/>
                  </a:ext>
                </a:extLst>
              </p:cNvPr>
              <p:cNvSpPr/>
              <p:nvPr/>
            </p:nvSpPr>
            <p:spPr>
              <a:xfrm>
                <a:off x="7531175" y="1292087"/>
                <a:ext cx="646189" cy="648859"/>
              </a:xfrm>
              <a:custGeom>
                <a:avLst/>
                <a:gdLst>
                  <a:gd name="connsiteX0" fmla="*/ 535892 w 646189"/>
                  <a:gd name="connsiteY0" fmla="*/ 75840 h 648859"/>
                  <a:gd name="connsiteX1" fmla="*/ 576715 w 646189"/>
                  <a:gd name="connsiteY1" fmla="*/ 174634 h 648859"/>
                  <a:gd name="connsiteX2" fmla="*/ 562393 w 646189"/>
                  <a:gd name="connsiteY2" fmla="*/ 229390 h 648859"/>
                  <a:gd name="connsiteX3" fmla="*/ 529657 w 646189"/>
                  <a:gd name="connsiteY3" fmla="*/ 276449 h 648859"/>
                  <a:gd name="connsiteX4" fmla="*/ 600001 w 646189"/>
                  <a:gd name="connsiteY4" fmla="*/ 300027 h 648859"/>
                  <a:gd name="connsiteX5" fmla="*/ 564732 w 646189"/>
                  <a:gd name="connsiteY5" fmla="*/ 535612 h 648859"/>
                  <a:gd name="connsiteX6" fmla="*/ 510366 w 646189"/>
                  <a:gd name="connsiteY6" fmla="*/ 536586 h 648859"/>
                  <a:gd name="connsiteX7" fmla="*/ 555281 w 646189"/>
                  <a:gd name="connsiteY7" fmla="*/ 613458 h 648859"/>
                  <a:gd name="connsiteX8" fmla="*/ 393742 w 646189"/>
                  <a:gd name="connsiteY8" fmla="*/ 648436 h 648859"/>
                  <a:gd name="connsiteX9" fmla="*/ 217589 w 646189"/>
                  <a:gd name="connsiteY9" fmla="*/ 617648 h 648859"/>
                  <a:gd name="connsiteX10" fmla="*/ 164684 w 646189"/>
                  <a:gd name="connsiteY10" fmla="*/ 493815 h 648859"/>
                  <a:gd name="connsiteX11" fmla="*/ 99796 w 646189"/>
                  <a:gd name="connsiteY11" fmla="*/ 571661 h 648859"/>
                  <a:gd name="connsiteX12" fmla="*/ 9284 w 646189"/>
                  <a:gd name="connsiteY12" fmla="*/ 532007 h 648859"/>
                  <a:gd name="connsiteX13" fmla="*/ 20488 w 646189"/>
                  <a:gd name="connsiteY13" fmla="*/ 442566 h 648859"/>
                  <a:gd name="connsiteX14" fmla="*/ 100673 w 646189"/>
                  <a:gd name="connsiteY14" fmla="*/ 376314 h 648859"/>
                  <a:gd name="connsiteX15" fmla="*/ 54296 w 646189"/>
                  <a:gd name="connsiteY15" fmla="*/ 210878 h 648859"/>
                  <a:gd name="connsiteX16" fmla="*/ 533262 w 646189"/>
                  <a:gd name="connsiteY16" fmla="*/ 73112 h 648859"/>
                  <a:gd name="connsiteX17" fmla="*/ 535892 w 646189"/>
                  <a:gd name="connsiteY17" fmla="*/ 75840 h 64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6189" h="648859">
                    <a:moveTo>
                      <a:pt x="535892" y="75840"/>
                    </a:moveTo>
                    <a:cubicBezTo>
                      <a:pt x="562880" y="104192"/>
                      <a:pt x="578372" y="134493"/>
                      <a:pt x="576715" y="174634"/>
                    </a:cubicBezTo>
                    <a:cubicBezTo>
                      <a:pt x="575839" y="196556"/>
                      <a:pt x="572428" y="211268"/>
                      <a:pt x="562393" y="229390"/>
                    </a:cubicBezTo>
                    <a:cubicBezTo>
                      <a:pt x="553625" y="245076"/>
                      <a:pt x="534431" y="260665"/>
                      <a:pt x="529657" y="276449"/>
                    </a:cubicBezTo>
                    <a:cubicBezTo>
                      <a:pt x="556158" y="279177"/>
                      <a:pt x="578762" y="280443"/>
                      <a:pt x="600001" y="300027"/>
                    </a:cubicBezTo>
                    <a:cubicBezTo>
                      <a:pt x="667618" y="362382"/>
                      <a:pt x="665182" y="502681"/>
                      <a:pt x="564732" y="535612"/>
                    </a:cubicBezTo>
                    <a:cubicBezTo>
                      <a:pt x="548071" y="541068"/>
                      <a:pt x="525272" y="543211"/>
                      <a:pt x="510366" y="536586"/>
                    </a:cubicBezTo>
                    <a:cubicBezTo>
                      <a:pt x="544564" y="518367"/>
                      <a:pt x="584412" y="582281"/>
                      <a:pt x="555281" y="613458"/>
                    </a:cubicBezTo>
                    <a:cubicBezTo>
                      <a:pt x="520986" y="650092"/>
                      <a:pt x="440216" y="648143"/>
                      <a:pt x="393742" y="648436"/>
                    </a:cubicBezTo>
                    <a:cubicBezTo>
                      <a:pt x="340351" y="648631"/>
                      <a:pt x="259581" y="654282"/>
                      <a:pt x="217589" y="617648"/>
                    </a:cubicBezTo>
                    <a:cubicBezTo>
                      <a:pt x="185534" y="589588"/>
                      <a:pt x="170335" y="532884"/>
                      <a:pt x="164684" y="493815"/>
                    </a:cubicBezTo>
                    <a:cubicBezTo>
                      <a:pt x="150070" y="523920"/>
                      <a:pt x="134579" y="561723"/>
                      <a:pt x="99796" y="571661"/>
                    </a:cubicBezTo>
                    <a:cubicBezTo>
                      <a:pt x="66085" y="581307"/>
                      <a:pt x="26821" y="560554"/>
                      <a:pt x="9284" y="532007"/>
                    </a:cubicBezTo>
                    <a:cubicBezTo>
                      <a:pt x="-8156" y="503655"/>
                      <a:pt x="905" y="466242"/>
                      <a:pt x="20488" y="442566"/>
                    </a:cubicBezTo>
                    <a:cubicBezTo>
                      <a:pt x="29939" y="431167"/>
                      <a:pt x="85961" y="370079"/>
                      <a:pt x="100673" y="376314"/>
                    </a:cubicBezTo>
                    <a:cubicBezTo>
                      <a:pt x="35005" y="348157"/>
                      <a:pt x="37831" y="276643"/>
                      <a:pt x="54296" y="210878"/>
                    </a:cubicBezTo>
                    <a:cubicBezTo>
                      <a:pt x="103401" y="13972"/>
                      <a:pt x="389650" y="-73130"/>
                      <a:pt x="533262" y="73112"/>
                    </a:cubicBezTo>
                    <a:cubicBezTo>
                      <a:pt x="534139" y="73989"/>
                      <a:pt x="535015" y="74866"/>
                      <a:pt x="535892" y="75840"/>
                    </a:cubicBezTo>
                    <a:close/>
                  </a:path>
                </a:pathLst>
              </a:custGeom>
              <a:solidFill>
                <a:schemeClr val="accent2">
                  <a:lumMod val="50000"/>
                </a:schemeClr>
              </a:solidFill>
              <a:ln w="9711" cap="flat">
                <a:noFill/>
                <a:prstDash val="solid"/>
                <a:miter/>
              </a:ln>
            </p:spPr>
            <p:txBody>
              <a:bodyPr rtlCol="0" anchor="ctr"/>
              <a:lstStyle/>
              <a:p>
                <a:endParaRPr lang="en-US" dirty="0"/>
              </a:p>
            </p:txBody>
          </p:sp>
          <p:sp>
            <p:nvSpPr>
              <p:cNvPr id="363" name="Freeform 50">
                <a:extLst>
                  <a:ext uri="{FF2B5EF4-FFF2-40B4-BE49-F238E27FC236}">
                    <a16:creationId xmlns:a16="http://schemas.microsoft.com/office/drawing/2014/main" id="{C0F22590-004A-F76B-EABC-2DD8E17F393A}"/>
                  </a:ext>
                </a:extLst>
              </p:cNvPr>
              <p:cNvSpPr/>
              <p:nvPr/>
            </p:nvSpPr>
            <p:spPr>
              <a:xfrm>
                <a:off x="7664853" y="1454958"/>
                <a:ext cx="430894" cy="622029"/>
              </a:xfrm>
              <a:custGeom>
                <a:avLst/>
                <a:gdLst>
                  <a:gd name="connsiteX0" fmla="*/ 135549 w 430894"/>
                  <a:gd name="connsiteY0" fmla="*/ 13322 h 622029"/>
                  <a:gd name="connsiteX1" fmla="*/ 118401 w 430894"/>
                  <a:gd name="connsiteY1" fmla="*/ 189962 h 622029"/>
                  <a:gd name="connsiteX2" fmla="*/ 6552 w 430894"/>
                  <a:gd name="connsiteY2" fmla="*/ 327046 h 622029"/>
                  <a:gd name="connsiteX3" fmla="*/ 145389 w 430894"/>
                  <a:gd name="connsiteY3" fmla="*/ 593419 h 622029"/>
                  <a:gd name="connsiteX4" fmla="*/ 224405 w 430894"/>
                  <a:gd name="connsiteY4" fmla="*/ 619530 h 622029"/>
                  <a:gd name="connsiteX5" fmla="*/ 319789 w 430894"/>
                  <a:gd name="connsiteY5" fmla="*/ 619530 h 622029"/>
                  <a:gd name="connsiteX6" fmla="*/ 422675 w 430894"/>
                  <a:gd name="connsiteY6" fmla="*/ 371181 h 622029"/>
                  <a:gd name="connsiteX7" fmla="*/ 284714 w 430894"/>
                  <a:gd name="connsiteY7" fmla="*/ 126827 h 622029"/>
                  <a:gd name="connsiteX8" fmla="*/ 135549 w 430894"/>
                  <a:gd name="connsiteY8" fmla="*/ 13419 h 6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94" h="622029">
                    <a:moveTo>
                      <a:pt x="135549" y="13322"/>
                    </a:moveTo>
                    <a:cubicBezTo>
                      <a:pt x="115673" y="31638"/>
                      <a:pt x="125806" y="158784"/>
                      <a:pt x="118401" y="189962"/>
                    </a:cubicBezTo>
                    <a:cubicBezTo>
                      <a:pt x="101935" y="259722"/>
                      <a:pt x="59651" y="283592"/>
                      <a:pt x="6552" y="327046"/>
                    </a:cubicBezTo>
                    <a:cubicBezTo>
                      <a:pt x="-28133" y="355495"/>
                      <a:pt x="83229" y="577635"/>
                      <a:pt x="145389" y="593419"/>
                    </a:cubicBezTo>
                    <a:cubicBezTo>
                      <a:pt x="172767" y="600337"/>
                      <a:pt x="194202" y="615243"/>
                      <a:pt x="224405" y="619530"/>
                    </a:cubicBezTo>
                    <a:cubicBezTo>
                      <a:pt x="255777" y="624012"/>
                      <a:pt x="289293" y="621479"/>
                      <a:pt x="319789" y="619530"/>
                    </a:cubicBezTo>
                    <a:cubicBezTo>
                      <a:pt x="374447" y="615828"/>
                      <a:pt x="457360" y="399923"/>
                      <a:pt x="422675" y="371181"/>
                    </a:cubicBezTo>
                    <a:cubicBezTo>
                      <a:pt x="342880" y="305319"/>
                      <a:pt x="274094" y="236826"/>
                      <a:pt x="284714" y="126827"/>
                    </a:cubicBezTo>
                    <a:cubicBezTo>
                      <a:pt x="292898" y="43233"/>
                      <a:pt x="183971" y="-31301"/>
                      <a:pt x="135549" y="13419"/>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4" name="Freeform 51">
                <a:extLst>
                  <a:ext uri="{FF2B5EF4-FFF2-40B4-BE49-F238E27FC236}">
                    <a16:creationId xmlns:a16="http://schemas.microsoft.com/office/drawing/2014/main" id="{AE0A326B-9D84-1BC2-F111-2FE5154430AD}"/>
                  </a:ext>
                </a:extLst>
              </p:cNvPr>
              <p:cNvSpPr/>
              <p:nvPr/>
            </p:nvSpPr>
            <p:spPr>
              <a:xfrm>
                <a:off x="7781598" y="1478638"/>
                <a:ext cx="169908" cy="182997"/>
              </a:xfrm>
              <a:custGeom>
                <a:avLst/>
                <a:gdLst>
                  <a:gd name="connsiteX0" fmla="*/ 97 w 169908"/>
                  <a:gd name="connsiteY0" fmla="*/ 94476 h 182997"/>
                  <a:gd name="connsiteX1" fmla="*/ 6138 w 169908"/>
                  <a:gd name="connsiteY1" fmla="*/ 21404 h 182997"/>
                  <a:gd name="connsiteX2" fmla="*/ 169528 w 169908"/>
                  <a:gd name="connsiteY2" fmla="*/ 87071 h 182997"/>
                  <a:gd name="connsiteX3" fmla="*/ 168846 w 169908"/>
                  <a:gd name="connsiteY3" fmla="*/ 102270 h 182997"/>
                  <a:gd name="connsiteX4" fmla="*/ 86713 w 169908"/>
                  <a:gd name="connsiteY4" fmla="*/ 182845 h 182997"/>
                  <a:gd name="connsiteX5" fmla="*/ 0 w 169908"/>
                  <a:gd name="connsiteY5" fmla="*/ 94476 h 18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08" h="182997">
                    <a:moveTo>
                      <a:pt x="97" y="94476"/>
                    </a:moveTo>
                    <a:lnTo>
                      <a:pt x="6138" y="21404"/>
                    </a:lnTo>
                    <a:cubicBezTo>
                      <a:pt x="54658" y="-23219"/>
                      <a:pt x="177615" y="3477"/>
                      <a:pt x="169528" y="87071"/>
                    </a:cubicBezTo>
                    <a:cubicBezTo>
                      <a:pt x="169528" y="87656"/>
                      <a:pt x="168943" y="101783"/>
                      <a:pt x="168846" y="102270"/>
                    </a:cubicBezTo>
                    <a:cubicBezTo>
                      <a:pt x="160467" y="138807"/>
                      <a:pt x="132407" y="180214"/>
                      <a:pt x="86713" y="182845"/>
                    </a:cubicBezTo>
                    <a:cubicBezTo>
                      <a:pt x="32931" y="185865"/>
                      <a:pt x="15296" y="143678"/>
                      <a:pt x="0" y="94476"/>
                    </a:cubicBezTo>
                    <a:close/>
                  </a:path>
                </a:pathLst>
              </a:custGeom>
              <a:solidFill>
                <a:schemeClr val="accent5">
                  <a:lumMod val="75000"/>
                </a:schemeClr>
              </a:solidFill>
              <a:ln w="9711" cap="flat">
                <a:noFill/>
                <a:prstDash val="solid"/>
                <a:miter/>
              </a:ln>
            </p:spPr>
            <p:txBody>
              <a:bodyPr rtlCol="0" anchor="ctr"/>
              <a:lstStyle/>
              <a:p>
                <a:endParaRPr lang="en-US" dirty="0"/>
              </a:p>
            </p:txBody>
          </p:sp>
          <p:sp>
            <p:nvSpPr>
              <p:cNvPr id="365" name="Freeform 52">
                <a:extLst>
                  <a:ext uri="{FF2B5EF4-FFF2-40B4-BE49-F238E27FC236}">
                    <a16:creationId xmlns:a16="http://schemas.microsoft.com/office/drawing/2014/main" id="{37178BAF-D3A8-633A-5B77-A5240A0CE840}"/>
                  </a:ext>
                </a:extLst>
              </p:cNvPr>
              <p:cNvSpPr/>
              <p:nvPr/>
            </p:nvSpPr>
            <p:spPr>
              <a:xfrm>
                <a:off x="7745812" y="1234347"/>
                <a:ext cx="274172" cy="396940"/>
              </a:xfrm>
              <a:custGeom>
                <a:avLst/>
                <a:gdLst>
                  <a:gd name="connsiteX0" fmla="*/ 274001 w 274172"/>
                  <a:gd name="connsiteY0" fmla="*/ 136697 h 396940"/>
                  <a:gd name="connsiteX1" fmla="*/ 129513 w 274172"/>
                  <a:gd name="connsiteY1" fmla="*/ 396933 h 396940"/>
                  <a:gd name="connsiteX2" fmla="*/ 613 w 274172"/>
                  <a:gd name="connsiteY2" fmla="*/ 149266 h 396940"/>
                  <a:gd name="connsiteX3" fmla="*/ 147537 w 274172"/>
                  <a:gd name="connsiteY3" fmla="*/ 3 h 396940"/>
                  <a:gd name="connsiteX4" fmla="*/ 274099 w 274172"/>
                  <a:gd name="connsiteY4" fmla="*/ 136795 h 39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2" h="396940">
                    <a:moveTo>
                      <a:pt x="274001" y="136697"/>
                    </a:moveTo>
                    <a:cubicBezTo>
                      <a:pt x="274001" y="136697"/>
                      <a:pt x="240388" y="395471"/>
                      <a:pt x="129513" y="396933"/>
                    </a:cubicBezTo>
                    <a:cubicBezTo>
                      <a:pt x="30134" y="398199"/>
                      <a:pt x="4121" y="251275"/>
                      <a:pt x="613" y="149266"/>
                    </a:cubicBezTo>
                    <a:cubicBezTo>
                      <a:pt x="-3382" y="34981"/>
                      <a:pt x="8505" y="880"/>
                      <a:pt x="147537" y="3"/>
                    </a:cubicBezTo>
                    <a:cubicBezTo>
                      <a:pt x="281503" y="-776"/>
                      <a:pt x="274099" y="136795"/>
                      <a:pt x="274099" y="136795"/>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6" name="Freeform 53">
                <a:extLst>
                  <a:ext uri="{FF2B5EF4-FFF2-40B4-BE49-F238E27FC236}">
                    <a16:creationId xmlns:a16="http://schemas.microsoft.com/office/drawing/2014/main" id="{84529F74-5468-5130-CDB6-83B0CA09D17A}"/>
                  </a:ext>
                </a:extLst>
              </p:cNvPr>
              <p:cNvSpPr/>
              <p:nvPr/>
            </p:nvSpPr>
            <p:spPr>
              <a:xfrm>
                <a:off x="7700657" y="1200746"/>
                <a:ext cx="354053" cy="261493"/>
              </a:xfrm>
              <a:custGeom>
                <a:avLst/>
                <a:gdLst>
                  <a:gd name="connsiteX0" fmla="*/ 20144 w 354053"/>
                  <a:gd name="connsiteY0" fmla="*/ 121779 h 261493"/>
                  <a:gd name="connsiteX1" fmla="*/ 24236 w 354053"/>
                  <a:gd name="connsiteY1" fmla="*/ 147792 h 261493"/>
                  <a:gd name="connsiteX2" fmla="*/ 14883 w 354053"/>
                  <a:gd name="connsiteY2" fmla="*/ 196020 h 261493"/>
                  <a:gd name="connsiteX3" fmla="*/ 48398 w 354053"/>
                  <a:gd name="connsiteY3" fmla="*/ 204010 h 261493"/>
                  <a:gd name="connsiteX4" fmla="*/ 83181 w 354053"/>
                  <a:gd name="connsiteY4" fmla="*/ 199723 h 261493"/>
                  <a:gd name="connsiteX5" fmla="*/ 110169 w 354053"/>
                  <a:gd name="connsiteY5" fmla="*/ 174488 h 261493"/>
                  <a:gd name="connsiteX6" fmla="*/ 134234 w 354053"/>
                  <a:gd name="connsiteY6" fmla="*/ 139121 h 261493"/>
                  <a:gd name="connsiteX7" fmla="*/ 268493 w 354053"/>
                  <a:gd name="connsiteY7" fmla="*/ 189980 h 261493"/>
                  <a:gd name="connsiteX8" fmla="*/ 296455 w 354053"/>
                  <a:gd name="connsiteY8" fmla="*/ 253309 h 261493"/>
                  <a:gd name="connsiteX9" fmla="*/ 352672 w 354053"/>
                  <a:gd name="connsiteY9" fmla="*/ 242202 h 261493"/>
                  <a:gd name="connsiteX10" fmla="*/ 329289 w 354053"/>
                  <a:gd name="connsiteY10" fmla="*/ 181698 h 261493"/>
                  <a:gd name="connsiteX11" fmla="*/ 307172 w 354053"/>
                  <a:gd name="connsiteY11" fmla="*/ 61567 h 261493"/>
                  <a:gd name="connsiteX12" fmla="*/ 165996 w 354053"/>
                  <a:gd name="connsiteY12" fmla="*/ 89 h 261493"/>
                  <a:gd name="connsiteX13" fmla="*/ 84642 w 354053"/>
                  <a:gd name="connsiteY13" fmla="*/ 29415 h 261493"/>
                  <a:gd name="connsiteX14" fmla="*/ 50444 w 354053"/>
                  <a:gd name="connsiteY14" fmla="*/ 83391 h 261493"/>
                  <a:gd name="connsiteX15" fmla="*/ 20144 w 354053"/>
                  <a:gd name="connsiteY15" fmla="*/ 121584 h 26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053" h="261493">
                    <a:moveTo>
                      <a:pt x="20144" y="121779"/>
                    </a:moveTo>
                    <a:cubicBezTo>
                      <a:pt x="21021" y="129865"/>
                      <a:pt x="22774" y="138732"/>
                      <a:pt x="24236" y="147792"/>
                    </a:cubicBezTo>
                    <a:cubicBezTo>
                      <a:pt x="-6942" y="145844"/>
                      <a:pt x="-5773" y="182965"/>
                      <a:pt x="14883" y="196020"/>
                    </a:cubicBezTo>
                    <a:cubicBezTo>
                      <a:pt x="23749" y="201671"/>
                      <a:pt x="37486" y="202938"/>
                      <a:pt x="48398" y="204010"/>
                    </a:cubicBezTo>
                    <a:cubicBezTo>
                      <a:pt x="59311" y="205081"/>
                      <a:pt x="73828" y="205374"/>
                      <a:pt x="83181" y="199723"/>
                    </a:cubicBezTo>
                    <a:cubicBezTo>
                      <a:pt x="93119" y="193779"/>
                      <a:pt x="101985" y="182672"/>
                      <a:pt x="110169" y="174488"/>
                    </a:cubicBezTo>
                    <a:cubicBezTo>
                      <a:pt x="120204" y="164648"/>
                      <a:pt x="132188" y="153931"/>
                      <a:pt x="134234" y="139121"/>
                    </a:cubicBezTo>
                    <a:cubicBezTo>
                      <a:pt x="159371" y="188616"/>
                      <a:pt x="218121" y="199138"/>
                      <a:pt x="268493" y="189980"/>
                    </a:cubicBezTo>
                    <a:cubicBezTo>
                      <a:pt x="274338" y="219404"/>
                      <a:pt x="268298" y="235090"/>
                      <a:pt x="296455" y="253309"/>
                    </a:cubicBezTo>
                    <a:cubicBezTo>
                      <a:pt x="323638" y="270944"/>
                      <a:pt x="329094" y="256719"/>
                      <a:pt x="352672" y="242202"/>
                    </a:cubicBezTo>
                    <a:cubicBezTo>
                      <a:pt x="359005" y="218916"/>
                      <a:pt x="342247" y="192513"/>
                      <a:pt x="329289" y="181698"/>
                    </a:cubicBezTo>
                    <a:cubicBezTo>
                      <a:pt x="364656" y="150228"/>
                      <a:pt x="338057" y="97421"/>
                      <a:pt x="307172" y="61567"/>
                    </a:cubicBezTo>
                    <a:cubicBezTo>
                      <a:pt x="269272" y="17431"/>
                      <a:pt x="222213" y="-1470"/>
                      <a:pt x="165996" y="89"/>
                    </a:cubicBezTo>
                    <a:cubicBezTo>
                      <a:pt x="140080" y="868"/>
                      <a:pt x="104031" y="11878"/>
                      <a:pt x="84642" y="29415"/>
                    </a:cubicBezTo>
                    <a:cubicBezTo>
                      <a:pt x="69443" y="43153"/>
                      <a:pt x="53562" y="51337"/>
                      <a:pt x="50444" y="83391"/>
                    </a:cubicBezTo>
                    <a:cubicBezTo>
                      <a:pt x="21897" y="85632"/>
                      <a:pt x="18098" y="101026"/>
                      <a:pt x="20144" y="121584"/>
                    </a:cubicBezTo>
                    <a:close/>
                  </a:path>
                </a:pathLst>
              </a:custGeom>
              <a:solidFill>
                <a:schemeClr val="accent2">
                  <a:lumMod val="50000"/>
                </a:schemeClr>
              </a:solidFill>
              <a:ln w="9711" cap="flat">
                <a:noFill/>
                <a:prstDash val="solid"/>
                <a:miter/>
              </a:ln>
            </p:spPr>
            <p:txBody>
              <a:bodyPr rtlCol="0" anchor="ctr"/>
              <a:lstStyle/>
              <a:p>
                <a:endParaRPr lang="en-US" dirty="0"/>
              </a:p>
            </p:txBody>
          </p:sp>
          <p:sp>
            <p:nvSpPr>
              <p:cNvPr id="367" name="Freeform 54">
                <a:extLst>
                  <a:ext uri="{FF2B5EF4-FFF2-40B4-BE49-F238E27FC236}">
                    <a16:creationId xmlns:a16="http://schemas.microsoft.com/office/drawing/2014/main" id="{96CBF303-0B12-DED4-9E4E-C04D7580F266}"/>
                  </a:ext>
                </a:extLst>
              </p:cNvPr>
              <p:cNvSpPr/>
              <p:nvPr/>
            </p:nvSpPr>
            <p:spPr>
              <a:xfrm>
                <a:off x="7398016" y="1756282"/>
                <a:ext cx="931527" cy="704125"/>
              </a:xfrm>
              <a:custGeom>
                <a:avLst/>
                <a:gdLst>
                  <a:gd name="connsiteX0" fmla="*/ 724586 w 931527"/>
                  <a:gd name="connsiteY0" fmla="*/ 351722 h 704125"/>
                  <a:gd name="connsiteX1" fmla="*/ 797269 w 931527"/>
                  <a:gd name="connsiteY1" fmla="*/ 477406 h 704125"/>
                  <a:gd name="connsiteX2" fmla="*/ 931527 w 931527"/>
                  <a:gd name="connsiteY2" fmla="*/ 381341 h 704125"/>
                  <a:gd name="connsiteX3" fmla="*/ 771352 w 931527"/>
                  <a:gd name="connsiteY3" fmla="*/ 69175 h 704125"/>
                  <a:gd name="connsiteX4" fmla="*/ 633392 w 931527"/>
                  <a:gd name="connsiteY4" fmla="*/ 19291 h 704125"/>
                  <a:gd name="connsiteX5" fmla="*/ 626377 w 931527"/>
                  <a:gd name="connsiteY5" fmla="*/ 19096 h 704125"/>
                  <a:gd name="connsiteX6" fmla="*/ 302422 w 931527"/>
                  <a:gd name="connsiteY6" fmla="*/ 0 h 704125"/>
                  <a:gd name="connsiteX7" fmla="*/ 177810 w 931527"/>
                  <a:gd name="connsiteY7" fmla="*/ 57971 h 704125"/>
                  <a:gd name="connsiteX8" fmla="*/ 135428 w 931527"/>
                  <a:gd name="connsiteY8" fmla="*/ 76970 h 704125"/>
                  <a:gd name="connsiteX9" fmla="*/ 0 w 931527"/>
                  <a:gd name="connsiteY9" fmla="*/ 361562 h 704125"/>
                  <a:gd name="connsiteX10" fmla="*/ 135525 w 931527"/>
                  <a:gd name="connsiteY10" fmla="*/ 474873 h 704125"/>
                  <a:gd name="connsiteX11" fmla="*/ 179856 w 931527"/>
                  <a:gd name="connsiteY11" fmla="*/ 361562 h 704125"/>
                  <a:gd name="connsiteX12" fmla="*/ 216781 w 931527"/>
                  <a:gd name="connsiteY12" fmla="*/ 664180 h 704125"/>
                  <a:gd name="connsiteX13" fmla="*/ 443598 w 931527"/>
                  <a:gd name="connsiteY13" fmla="*/ 704126 h 704125"/>
                  <a:gd name="connsiteX14" fmla="*/ 697403 w 931527"/>
                  <a:gd name="connsiteY14" fmla="*/ 652391 h 704125"/>
                  <a:gd name="connsiteX15" fmla="*/ 724489 w 931527"/>
                  <a:gd name="connsiteY15" fmla="*/ 351722 h 70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1527" h="704125">
                    <a:moveTo>
                      <a:pt x="724586" y="351722"/>
                    </a:moveTo>
                    <a:lnTo>
                      <a:pt x="797269" y="477406"/>
                    </a:lnTo>
                    <a:cubicBezTo>
                      <a:pt x="835461" y="457433"/>
                      <a:pt x="898109" y="407842"/>
                      <a:pt x="931527" y="381341"/>
                    </a:cubicBezTo>
                    <a:cubicBezTo>
                      <a:pt x="889632" y="216197"/>
                      <a:pt x="803309" y="92851"/>
                      <a:pt x="771352" y="69175"/>
                    </a:cubicBezTo>
                    <a:cubicBezTo>
                      <a:pt x="745631" y="50079"/>
                      <a:pt x="663303" y="28450"/>
                      <a:pt x="633392" y="19291"/>
                    </a:cubicBezTo>
                    <a:cubicBezTo>
                      <a:pt x="626377" y="17537"/>
                      <a:pt x="626377" y="19096"/>
                      <a:pt x="626377" y="19096"/>
                    </a:cubicBezTo>
                    <a:cubicBezTo>
                      <a:pt x="626377" y="19096"/>
                      <a:pt x="471950" y="134161"/>
                      <a:pt x="302422" y="0"/>
                    </a:cubicBezTo>
                    <a:cubicBezTo>
                      <a:pt x="302422" y="0"/>
                      <a:pt x="232468" y="28839"/>
                      <a:pt x="177810" y="57971"/>
                    </a:cubicBezTo>
                    <a:cubicBezTo>
                      <a:pt x="164754" y="60406"/>
                      <a:pt x="150334" y="66934"/>
                      <a:pt x="135428" y="76970"/>
                    </a:cubicBezTo>
                    <a:cubicBezTo>
                      <a:pt x="120229" y="87200"/>
                      <a:pt x="51930" y="213566"/>
                      <a:pt x="0" y="361562"/>
                    </a:cubicBezTo>
                    <a:cubicBezTo>
                      <a:pt x="39362" y="398878"/>
                      <a:pt x="88077" y="447885"/>
                      <a:pt x="135525" y="474873"/>
                    </a:cubicBezTo>
                    <a:cubicBezTo>
                      <a:pt x="143612" y="454316"/>
                      <a:pt x="170892" y="385530"/>
                      <a:pt x="179856" y="361562"/>
                    </a:cubicBezTo>
                    <a:cubicBezTo>
                      <a:pt x="184337" y="391181"/>
                      <a:pt x="212007" y="635145"/>
                      <a:pt x="216781" y="664180"/>
                    </a:cubicBezTo>
                    <a:cubicBezTo>
                      <a:pt x="285470" y="696234"/>
                      <a:pt x="337302" y="704126"/>
                      <a:pt x="443598" y="704126"/>
                    </a:cubicBezTo>
                    <a:cubicBezTo>
                      <a:pt x="543074" y="704126"/>
                      <a:pt x="612249" y="690875"/>
                      <a:pt x="697403" y="652391"/>
                    </a:cubicBezTo>
                    <a:lnTo>
                      <a:pt x="724489" y="351722"/>
                    </a:lnTo>
                    <a:close/>
                  </a:path>
                </a:pathLst>
              </a:custGeom>
              <a:solidFill>
                <a:schemeClr val="bg1"/>
              </a:solidFill>
              <a:ln w="9711" cap="flat">
                <a:noFill/>
                <a:prstDash val="solid"/>
                <a:miter/>
              </a:ln>
            </p:spPr>
            <p:txBody>
              <a:bodyPr rtlCol="0" anchor="ctr"/>
              <a:lstStyle/>
              <a:p>
                <a:endParaRPr lang="en-US" dirty="0"/>
              </a:p>
            </p:txBody>
          </p:sp>
          <p:sp>
            <p:nvSpPr>
              <p:cNvPr id="368" name="Freeform 55">
                <a:extLst>
                  <a:ext uri="{FF2B5EF4-FFF2-40B4-BE49-F238E27FC236}">
                    <a16:creationId xmlns:a16="http://schemas.microsoft.com/office/drawing/2014/main" id="{12C0D37B-1CCB-4ABC-F08D-CF2EB61EAE92}"/>
                  </a:ext>
                </a:extLst>
              </p:cNvPr>
              <p:cNvSpPr/>
              <p:nvPr/>
            </p:nvSpPr>
            <p:spPr>
              <a:xfrm>
                <a:off x="7700438" y="1735043"/>
                <a:ext cx="330969" cy="93189"/>
              </a:xfrm>
              <a:custGeom>
                <a:avLst/>
                <a:gdLst>
                  <a:gd name="connsiteX0" fmla="*/ 306514 w 330969"/>
                  <a:gd name="connsiteY0" fmla="*/ 12958 h 93189"/>
                  <a:gd name="connsiteX1" fmla="*/ 330969 w 330969"/>
                  <a:gd name="connsiteY1" fmla="*/ 40531 h 93189"/>
                  <a:gd name="connsiteX2" fmla="*/ 169236 w 330969"/>
                  <a:gd name="connsiteY2" fmla="*/ 93143 h 93189"/>
                  <a:gd name="connsiteX3" fmla="*/ 0 w 330969"/>
                  <a:gd name="connsiteY3" fmla="*/ 21240 h 93189"/>
                  <a:gd name="connsiteX4" fmla="*/ 31957 w 330969"/>
                  <a:gd name="connsiteY4" fmla="*/ 0 h 93189"/>
                  <a:gd name="connsiteX5" fmla="*/ 306417 w 330969"/>
                  <a:gd name="connsiteY5" fmla="*/ 12958 h 9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969" h="93189">
                    <a:moveTo>
                      <a:pt x="306514" y="12958"/>
                    </a:moveTo>
                    <a:lnTo>
                      <a:pt x="330969" y="40531"/>
                    </a:lnTo>
                    <a:cubicBezTo>
                      <a:pt x="330969" y="40531"/>
                      <a:pt x="282157" y="94994"/>
                      <a:pt x="169236" y="93143"/>
                    </a:cubicBezTo>
                    <a:cubicBezTo>
                      <a:pt x="56412" y="91292"/>
                      <a:pt x="0" y="21240"/>
                      <a:pt x="0" y="21240"/>
                    </a:cubicBezTo>
                    <a:lnTo>
                      <a:pt x="31957" y="0"/>
                    </a:lnTo>
                    <a:cubicBezTo>
                      <a:pt x="31957" y="0"/>
                      <a:pt x="192229" y="112726"/>
                      <a:pt x="306417" y="12958"/>
                    </a:cubicBezTo>
                    <a:close/>
                  </a:path>
                </a:pathLst>
              </a:custGeom>
              <a:solidFill>
                <a:srgbClr val="FFFFFF"/>
              </a:solidFill>
              <a:ln w="9711" cap="flat">
                <a:noFill/>
                <a:prstDash val="solid"/>
                <a:miter/>
              </a:ln>
            </p:spPr>
            <p:txBody>
              <a:bodyPr rtlCol="0" anchor="ctr"/>
              <a:lstStyle/>
              <a:p>
                <a:endParaRPr lang="en-US" dirty="0"/>
              </a:p>
            </p:txBody>
          </p:sp>
          <p:sp>
            <p:nvSpPr>
              <p:cNvPr id="369" name="Freeform 56">
                <a:extLst>
                  <a:ext uri="{FF2B5EF4-FFF2-40B4-BE49-F238E27FC236}">
                    <a16:creationId xmlns:a16="http://schemas.microsoft.com/office/drawing/2014/main" id="{BF04D587-6172-C22E-AA0F-D7A8AED2371B}"/>
                  </a:ext>
                </a:extLst>
              </p:cNvPr>
              <p:cNvSpPr/>
              <p:nvPr/>
            </p:nvSpPr>
            <p:spPr>
              <a:xfrm>
                <a:off x="7807416" y="1541839"/>
                <a:ext cx="117110" cy="48639"/>
              </a:xfrm>
              <a:custGeom>
                <a:avLst/>
                <a:gdLst>
                  <a:gd name="connsiteX0" fmla="*/ 97 w 117110"/>
                  <a:gd name="connsiteY0" fmla="*/ 0 h 48639"/>
                  <a:gd name="connsiteX1" fmla="*/ 117111 w 117110"/>
                  <a:gd name="connsiteY1" fmla="*/ 4871 h 48639"/>
                  <a:gd name="connsiteX2" fmla="*/ 51053 w 117110"/>
                  <a:gd name="connsiteY2" fmla="*/ 48033 h 48639"/>
                  <a:gd name="connsiteX3" fmla="*/ 0 w 117110"/>
                  <a:gd name="connsiteY3" fmla="*/ 0 h 48639"/>
                </a:gdLst>
                <a:ahLst/>
                <a:cxnLst>
                  <a:cxn ang="0">
                    <a:pos x="connsiteX0" y="connsiteY0"/>
                  </a:cxn>
                  <a:cxn ang="0">
                    <a:pos x="connsiteX1" y="connsiteY1"/>
                  </a:cxn>
                  <a:cxn ang="0">
                    <a:pos x="connsiteX2" y="connsiteY2"/>
                  </a:cxn>
                  <a:cxn ang="0">
                    <a:pos x="connsiteX3" y="connsiteY3"/>
                  </a:cxn>
                </a:cxnLst>
                <a:rect l="l" t="t" r="r" b="b"/>
                <a:pathLst>
                  <a:path w="117110" h="48639">
                    <a:moveTo>
                      <a:pt x="97" y="0"/>
                    </a:moveTo>
                    <a:cubicBezTo>
                      <a:pt x="97" y="0"/>
                      <a:pt x="36731" y="26209"/>
                      <a:pt x="117111" y="4871"/>
                    </a:cubicBezTo>
                    <a:cubicBezTo>
                      <a:pt x="117111" y="4871"/>
                      <a:pt x="103860" y="54658"/>
                      <a:pt x="51053" y="48033"/>
                    </a:cubicBezTo>
                    <a:cubicBezTo>
                      <a:pt x="9548" y="42869"/>
                      <a:pt x="0" y="0"/>
                      <a:pt x="0" y="0"/>
                    </a:cubicBezTo>
                    <a:close/>
                  </a:path>
                </a:pathLst>
              </a:custGeom>
              <a:solidFill>
                <a:srgbClr val="FFFFFF"/>
              </a:solidFill>
              <a:ln w="9711" cap="flat">
                <a:noFill/>
                <a:prstDash val="solid"/>
                <a:miter/>
              </a:ln>
            </p:spPr>
            <p:txBody>
              <a:bodyPr rtlCol="0" anchor="ctr"/>
              <a:lstStyle/>
              <a:p>
                <a:endParaRPr lang="en-US" dirty="0"/>
              </a:p>
            </p:txBody>
          </p:sp>
        </p:grpSp>
        <p:grpSp>
          <p:nvGrpSpPr>
            <p:cNvPr id="303" name="Graphic 11">
              <a:extLst>
                <a:ext uri="{FF2B5EF4-FFF2-40B4-BE49-F238E27FC236}">
                  <a16:creationId xmlns:a16="http://schemas.microsoft.com/office/drawing/2014/main" id="{9FA119D3-D0D2-061E-06F8-D10AD8BBC3D6}"/>
                </a:ext>
              </a:extLst>
            </p:cNvPr>
            <p:cNvGrpSpPr/>
            <p:nvPr/>
          </p:nvGrpSpPr>
          <p:grpSpPr>
            <a:xfrm>
              <a:off x="7783059" y="673836"/>
              <a:ext cx="204602" cy="246789"/>
              <a:chOff x="7783059" y="673836"/>
              <a:chExt cx="204602" cy="246789"/>
            </a:xfrm>
          </p:grpSpPr>
          <p:grpSp>
            <p:nvGrpSpPr>
              <p:cNvPr id="342" name="Graphic 11">
                <a:extLst>
                  <a:ext uri="{FF2B5EF4-FFF2-40B4-BE49-F238E27FC236}">
                    <a16:creationId xmlns:a16="http://schemas.microsoft.com/office/drawing/2014/main" id="{65433150-38AE-C870-F2E9-16963895A69A}"/>
                  </a:ext>
                </a:extLst>
              </p:cNvPr>
              <p:cNvGrpSpPr/>
              <p:nvPr/>
            </p:nvGrpSpPr>
            <p:grpSpPr>
              <a:xfrm>
                <a:off x="7783059" y="673836"/>
                <a:ext cx="204602" cy="246789"/>
                <a:chOff x="7783059" y="673836"/>
                <a:chExt cx="204602" cy="246789"/>
              </a:xfrm>
            </p:grpSpPr>
            <p:sp>
              <p:nvSpPr>
                <p:cNvPr id="358" name="Freeform 59">
                  <a:extLst>
                    <a:ext uri="{FF2B5EF4-FFF2-40B4-BE49-F238E27FC236}">
                      <a16:creationId xmlns:a16="http://schemas.microsoft.com/office/drawing/2014/main" id="{337815CA-E0FB-A04F-7B8D-1D52B7227273}"/>
                    </a:ext>
                  </a:extLst>
                </p:cNvPr>
                <p:cNvSpPr/>
                <p:nvPr/>
              </p:nvSpPr>
              <p:spPr>
                <a:xfrm>
                  <a:off x="7783059" y="673836"/>
                  <a:ext cx="204602" cy="246789"/>
                </a:xfrm>
                <a:custGeom>
                  <a:avLst/>
                  <a:gdLst>
                    <a:gd name="connsiteX0" fmla="*/ 200024 w 204602"/>
                    <a:gd name="connsiteY0" fmla="*/ 246790 h 246789"/>
                    <a:gd name="connsiteX1" fmla="*/ 0 w 204602"/>
                    <a:gd name="connsiteY1" fmla="*/ 242113 h 246789"/>
                    <a:gd name="connsiteX2" fmla="*/ 5748 w 204602"/>
                    <a:gd name="connsiteY2" fmla="*/ 0 h 246789"/>
                    <a:gd name="connsiteX3" fmla="*/ 155790 w 204602"/>
                    <a:gd name="connsiteY3" fmla="*/ 3507 h 246789"/>
                    <a:gd name="connsiteX4" fmla="*/ 204603 w 204602"/>
                    <a:gd name="connsiteY4" fmla="*/ 54074 h 246789"/>
                    <a:gd name="connsiteX5" fmla="*/ 200024 w 204602"/>
                    <a:gd name="connsiteY5" fmla="*/ 246790 h 24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02" h="246789">
                      <a:moveTo>
                        <a:pt x="200024" y="246790"/>
                      </a:moveTo>
                      <a:lnTo>
                        <a:pt x="0" y="242113"/>
                      </a:lnTo>
                      <a:lnTo>
                        <a:pt x="5748" y="0"/>
                      </a:lnTo>
                      <a:lnTo>
                        <a:pt x="155790" y="3507"/>
                      </a:lnTo>
                      <a:lnTo>
                        <a:pt x="204603" y="54074"/>
                      </a:lnTo>
                      <a:lnTo>
                        <a:pt x="200024" y="246790"/>
                      </a:lnTo>
                      <a:close/>
                    </a:path>
                  </a:pathLst>
                </a:custGeom>
                <a:solidFill>
                  <a:srgbClr val="FFFFFF"/>
                </a:solidFill>
                <a:ln w="9711" cap="flat">
                  <a:noFill/>
                  <a:prstDash val="solid"/>
                  <a:miter/>
                </a:ln>
              </p:spPr>
              <p:txBody>
                <a:bodyPr rtlCol="0" anchor="ctr"/>
                <a:lstStyle/>
                <a:p>
                  <a:endParaRPr lang="en-US" dirty="0"/>
                </a:p>
              </p:txBody>
            </p:sp>
            <p:sp>
              <p:nvSpPr>
                <p:cNvPr id="359" name="Freeform 60">
                  <a:extLst>
                    <a:ext uri="{FF2B5EF4-FFF2-40B4-BE49-F238E27FC236}">
                      <a16:creationId xmlns:a16="http://schemas.microsoft.com/office/drawing/2014/main" id="{66F3223C-020F-A872-1515-ED8E0507DA98}"/>
                    </a:ext>
                  </a:extLst>
                </p:cNvPr>
                <p:cNvSpPr/>
                <p:nvPr/>
              </p:nvSpPr>
              <p:spPr>
                <a:xfrm>
                  <a:off x="7937680" y="677344"/>
                  <a:ext cx="49981" cy="50566"/>
                </a:xfrm>
                <a:custGeom>
                  <a:avLst/>
                  <a:gdLst>
                    <a:gd name="connsiteX0" fmla="*/ 0 w 49981"/>
                    <a:gd name="connsiteY0" fmla="*/ 49397 h 50566"/>
                    <a:gd name="connsiteX1" fmla="*/ 49982 w 49981"/>
                    <a:gd name="connsiteY1" fmla="*/ 50566 h 50566"/>
                    <a:gd name="connsiteX2" fmla="*/ 1169 w 49981"/>
                    <a:gd name="connsiteY2" fmla="*/ 0 h 50566"/>
                    <a:gd name="connsiteX3" fmla="*/ 0 w 49981"/>
                    <a:gd name="connsiteY3" fmla="*/ 49397 h 50566"/>
                  </a:gdLst>
                  <a:ahLst/>
                  <a:cxnLst>
                    <a:cxn ang="0">
                      <a:pos x="connsiteX0" y="connsiteY0"/>
                    </a:cxn>
                    <a:cxn ang="0">
                      <a:pos x="connsiteX1" y="connsiteY1"/>
                    </a:cxn>
                    <a:cxn ang="0">
                      <a:pos x="connsiteX2" y="connsiteY2"/>
                    </a:cxn>
                    <a:cxn ang="0">
                      <a:pos x="connsiteX3" y="connsiteY3"/>
                    </a:cxn>
                  </a:cxnLst>
                  <a:rect l="l" t="t" r="r" b="b"/>
                  <a:pathLst>
                    <a:path w="49981" h="50566">
                      <a:moveTo>
                        <a:pt x="0" y="49397"/>
                      </a:moveTo>
                      <a:lnTo>
                        <a:pt x="49982" y="50566"/>
                      </a:lnTo>
                      <a:lnTo>
                        <a:pt x="1169" y="0"/>
                      </a:lnTo>
                      <a:lnTo>
                        <a:pt x="0" y="49397"/>
                      </a:lnTo>
                      <a:close/>
                    </a:path>
                  </a:pathLst>
                </a:custGeom>
                <a:solidFill>
                  <a:srgbClr val="7AB6F6"/>
                </a:solidFill>
                <a:ln w="9711" cap="flat">
                  <a:noFill/>
                  <a:prstDash val="solid"/>
                  <a:miter/>
                </a:ln>
              </p:spPr>
              <p:txBody>
                <a:bodyPr rtlCol="0" anchor="ctr"/>
                <a:lstStyle/>
                <a:p>
                  <a:endParaRPr lang="en-US" dirty="0"/>
                </a:p>
              </p:txBody>
            </p:sp>
          </p:grpSp>
          <p:grpSp>
            <p:nvGrpSpPr>
              <p:cNvPr id="343" name="Graphic 11">
                <a:extLst>
                  <a:ext uri="{FF2B5EF4-FFF2-40B4-BE49-F238E27FC236}">
                    <a16:creationId xmlns:a16="http://schemas.microsoft.com/office/drawing/2014/main" id="{FD85A61C-9A11-5D88-071A-97C1CF2740C9}"/>
                  </a:ext>
                </a:extLst>
              </p:cNvPr>
              <p:cNvGrpSpPr/>
              <p:nvPr/>
            </p:nvGrpSpPr>
            <p:grpSpPr>
              <a:xfrm>
                <a:off x="7878248" y="738635"/>
                <a:ext cx="80981" cy="27857"/>
                <a:chOff x="7878248" y="738635"/>
                <a:chExt cx="80981" cy="27857"/>
              </a:xfrm>
              <a:solidFill>
                <a:srgbClr val="7AB6F6"/>
              </a:solidFill>
            </p:grpSpPr>
            <p:sp>
              <p:nvSpPr>
                <p:cNvPr id="356" name="Freeform 62">
                  <a:extLst>
                    <a:ext uri="{FF2B5EF4-FFF2-40B4-BE49-F238E27FC236}">
                      <a16:creationId xmlns:a16="http://schemas.microsoft.com/office/drawing/2014/main" id="{2C650A29-C69B-809B-3CF0-90C1BC9BE550}"/>
                    </a:ext>
                  </a:extLst>
                </p:cNvPr>
                <p:cNvSpPr/>
                <p:nvPr/>
              </p:nvSpPr>
              <p:spPr>
                <a:xfrm rot="-5319000">
                  <a:off x="7915212" y="703046"/>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sp>
              <p:nvSpPr>
                <p:cNvPr id="357" name="Freeform 63">
                  <a:extLst>
                    <a:ext uri="{FF2B5EF4-FFF2-40B4-BE49-F238E27FC236}">
                      <a16:creationId xmlns:a16="http://schemas.microsoft.com/office/drawing/2014/main" id="{F8EC2E8C-3B3D-AF22-F262-FCDAEEA0DA57}"/>
                    </a:ext>
                  </a:extLst>
                </p:cNvPr>
                <p:cNvSpPr/>
                <p:nvPr/>
              </p:nvSpPr>
              <p:spPr>
                <a:xfrm>
                  <a:off x="7878248" y="757236"/>
                  <a:ext cx="80574" cy="9255"/>
                </a:xfrm>
                <a:custGeom>
                  <a:avLst/>
                  <a:gdLst>
                    <a:gd name="connsiteX0" fmla="*/ 80380 w 80574"/>
                    <a:gd name="connsiteY0" fmla="*/ 9256 h 9255"/>
                    <a:gd name="connsiteX1" fmla="*/ 0 w 80574"/>
                    <a:gd name="connsiteY1" fmla="*/ 7405 h 9255"/>
                    <a:gd name="connsiteX2" fmla="*/ 97 w 80574"/>
                    <a:gd name="connsiteY2" fmla="*/ 0 h 9255"/>
                    <a:gd name="connsiteX3" fmla="*/ 80574 w 80574"/>
                    <a:gd name="connsiteY3" fmla="*/ 1851 h 9255"/>
                    <a:gd name="connsiteX4" fmla="*/ 80380 w 80574"/>
                    <a:gd name="connsiteY4" fmla="*/ 9256 h 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74" h="9255">
                      <a:moveTo>
                        <a:pt x="80380" y="9256"/>
                      </a:moveTo>
                      <a:lnTo>
                        <a:pt x="0" y="7405"/>
                      </a:lnTo>
                      <a:lnTo>
                        <a:pt x="97" y="0"/>
                      </a:lnTo>
                      <a:lnTo>
                        <a:pt x="80574" y="1851"/>
                      </a:lnTo>
                      <a:lnTo>
                        <a:pt x="80380" y="9256"/>
                      </a:lnTo>
                      <a:close/>
                    </a:path>
                  </a:pathLst>
                </a:custGeom>
                <a:solidFill>
                  <a:schemeClr val="accent1"/>
                </a:solidFill>
                <a:ln w="9711" cap="flat">
                  <a:noFill/>
                  <a:prstDash val="solid"/>
                  <a:miter/>
                </a:ln>
              </p:spPr>
              <p:txBody>
                <a:bodyPr rtlCol="0" anchor="ctr"/>
                <a:lstStyle/>
                <a:p>
                  <a:endParaRPr lang="en-US" dirty="0"/>
                </a:p>
              </p:txBody>
            </p:sp>
          </p:grpSp>
          <p:sp>
            <p:nvSpPr>
              <p:cNvPr id="344" name="Freeform 64">
                <a:extLst>
                  <a:ext uri="{FF2B5EF4-FFF2-40B4-BE49-F238E27FC236}">
                    <a16:creationId xmlns:a16="http://schemas.microsoft.com/office/drawing/2014/main" id="{62E8C927-CF87-5807-249B-F01B18EB851A}"/>
                  </a:ext>
                </a:extLst>
              </p:cNvPr>
              <p:cNvSpPr/>
              <p:nvPr/>
            </p:nvSpPr>
            <p:spPr>
              <a:xfrm rot="-5319600">
                <a:off x="7814173" y="730933"/>
                <a:ext cx="37510" cy="36341"/>
              </a:xfrm>
              <a:custGeom>
                <a:avLst/>
                <a:gdLst>
                  <a:gd name="connsiteX0" fmla="*/ 0 w 37510"/>
                  <a:gd name="connsiteY0" fmla="*/ 0 h 36341"/>
                  <a:gd name="connsiteX1" fmla="*/ 37511 w 37510"/>
                  <a:gd name="connsiteY1" fmla="*/ 0 h 36341"/>
                  <a:gd name="connsiteX2" fmla="*/ 37511 w 37510"/>
                  <a:gd name="connsiteY2" fmla="*/ 36341 h 36341"/>
                  <a:gd name="connsiteX3" fmla="*/ 0 w 37510"/>
                  <a:gd name="connsiteY3" fmla="*/ 36341 h 36341"/>
                </a:gdLst>
                <a:ahLst/>
                <a:cxnLst>
                  <a:cxn ang="0">
                    <a:pos x="connsiteX0" y="connsiteY0"/>
                  </a:cxn>
                  <a:cxn ang="0">
                    <a:pos x="connsiteX1" y="connsiteY1"/>
                  </a:cxn>
                  <a:cxn ang="0">
                    <a:pos x="connsiteX2" y="connsiteY2"/>
                  </a:cxn>
                  <a:cxn ang="0">
                    <a:pos x="connsiteX3" y="connsiteY3"/>
                  </a:cxn>
                </a:cxnLst>
                <a:rect l="l" t="t" r="r" b="b"/>
                <a:pathLst>
                  <a:path w="37510" h="36341">
                    <a:moveTo>
                      <a:pt x="0" y="0"/>
                    </a:moveTo>
                    <a:lnTo>
                      <a:pt x="37511" y="0"/>
                    </a:lnTo>
                    <a:lnTo>
                      <a:pt x="37511" y="36341"/>
                    </a:lnTo>
                    <a:lnTo>
                      <a:pt x="0" y="36341"/>
                    </a:lnTo>
                    <a:close/>
                  </a:path>
                </a:pathLst>
              </a:custGeom>
              <a:solidFill>
                <a:schemeClr val="accent6"/>
              </a:solidFill>
              <a:ln w="9711" cap="flat">
                <a:noFill/>
                <a:prstDash val="solid"/>
                <a:miter/>
              </a:ln>
            </p:spPr>
            <p:txBody>
              <a:bodyPr rtlCol="0" anchor="ctr"/>
              <a:lstStyle/>
              <a:p>
                <a:endParaRPr lang="en-US" dirty="0"/>
              </a:p>
            </p:txBody>
          </p:sp>
          <p:sp>
            <p:nvSpPr>
              <p:cNvPr id="345" name="Freeform 65">
                <a:extLst>
                  <a:ext uri="{FF2B5EF4-FFF2-40B4-BE49-F238E27FC236}">
                    <a16:creationId xmlns:a16="http://schemas.microsoft.com/office/drawing/2014/main" id="{5F80B7E0-7AEE-D039-90CA-8E380C67A442}"/>
                  </a:ext>
                </a:extLst>
              </p:cNvPr>
              <p:cNvSpPr/>
              <p:nvPr/>
            </p:nvSpPr>
            <p:spPr>
              <a:xfrm>
                <a:off x="7817647" y="732002"/>
                <a:ext cx="39459" cy="28449"/>
              </a:xfrm>
              <a:custGeom>
                <a:avLst/>
                <a:gdLst>
                  <a:gd name="connsiteX0" fmla="*/ 34003 w 39459"/>
                  <a:gd name="connsiteY0" fmla="*/ 97 h 28449"/>
                  <a:gd name="connsiteX1" fmla="*/ 15979 w 39459"/>
                  <a:gd name="connsiteY1" fmla="*/ 17245 h 28449"/>
                  <a:gd name="connsiteX2" fmla="*/ 5748 w 39459"/>
                  <a:gd name="connsiteY2" fmla="*/ 6528 h 28449"/>
                  <a:gd name="connsiteX3" fmla="*/ 0 w 39459"/>
                  <a:gd name="connsiteY3" fmla="*/ 11984 h 28449"/>
                  <a:gd name="connsiteX4" fmla="*/ 10230 w 39459"/>
                  <a:gd name="connsiteY4" fmla="*/ 22701 h 28449"/>
                  <a:gd name="connsiteX5" fmla="*/ 15686 w 39459"/>
                  <a:gd name="connsiteY5" fmla="*/ 28450 h 28449"/>
                  <a:gd name="connsiteX6" fmla="*/ 39459 w 39459"/>
                  <a:gd name="connsiteY6" fmla="*/ 5748 h 28449"/>
                  <a:gd name="connsiteX7" fmla="*/ 34003 w 39459"/>
                  <a:gd name="connsiteY7" fmla="*/ 0 h 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59" h="28449">
                    <a:moveTo>
                      <a:pt x="34003" y="97"/>
                    </a:moveTo>
                    <a:lnTo>
                      <a:pt x="15979" y="17245"/>
                    </a:lnTo>
                    <a:lnTo>
                      <a:pt x="5748" y="6528"/>
                    </a:lnTo>
                    <a:lnTo>
                      <a:pt x="0" y="11984"/>
                    </a:lnTo>
                    <a:lnTo>
                      <a:pt x="10230" y="22701"/>
                    </a:lnTo>
                    <a:cubicBezTo>
                      <a:pt x="10230" y="22701"/>
                      <a:pt x="15686" y="28450"/>
                      <a:pt x="15686" y="28450"/>
                    </a:cubicBezTo>
                    <a:lnTo>
                      <a:pt x="39459" y="5748"/>
                    </a:lnTo>
                    <a:lnTo>
                      <a:pt x="34003" y="0"/>
                    </a:lnTo>
                    <a:close/>
                  </a:path>
                </a:pathLst>
              </a:custGeom>
              <a:solidFill>
                <a:srgbClr val="FFFFFF"/>
              </a:solidFill>
              <a:ln w="9711" cap="flat">
                <a:noFill/>
                <a:prstDash val="solid"/>
                <a:miter/>
              </a:ln>
            </p:spPr>
            <p:txBody>
              <a:bodyPr rtlCol="0" anchor="ctr"/>
              <a:lstStyle/>
              <a:p>
                <a:endParaRPr lang="en-US" dirty="0"/>
              </a:p>
            </p:txBody>
          </p:sp>
          <p:grpSp>
            <p:nvGrpSpPr>
              <p:cNvPr id="346" name="Graphic 11">
                <a:extLst>
                  <a:ext uri="{FF2B5EF4-FFF2-40B4-BE49-F238E27FC236}">
                    <a16:creationId xmlns:a16="http://schemas.microsoft.com/office/drawing/2014/main" id="{4FF59AA5-6DBC-FEFD-078B-3E23E3CEDC99}"/>
                  </a:ext>
                </a:extLst>
              </p:cNvPr>
              <p:cNvGrpSpPr/>
              <p:nvPr/>
            </p:nvGrpSpPr>
            <p:grpSpPr>
              <a:xfrm>
                <a:off x="7876786" y="799304"/>
                <a:ext cx="80989" cy="27789"/>
                <a:chOff x="7876786" y="799304"/>
                <a:chExt cx="80989" cy="27789"/>
              </a:xfrm>
              <a:solidFill>
                <a:srgbClr val="7AB6F6"/>
              </a:solidFill>
            </p:grpSpPr>
            <p:sp>
              <p:nvSpPr>
                <p:cNvPr id="354" name="Freeform 67">
                  <a:extLst>
                    <a:ext uri="{FF2B5EF4-FFF2-40B4-BE49-F238E27FC236}">
                      <a16:creationId xmlns:a16="http://schemas.microsoft.com/office/drawing/2014/main" id="{166CAC15-FCEA-0DCE-C33B-E9399DE83224}"/>
                    </a:ext>
                  </a:extLst>
                </p:cNvPr>
                <p:cNvSpPr/>
                <p:nvPr/>
              </p:nvSpPr>
              <p:spPr>
                <a:xfrm rot="-5319600">
                  <a:off x="7913760" y="763708"/>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sp>
              <p:nvSpPr>
                <p:cNvPr id="355" name="Freeform 68">
                  <a:extLst>
                    <a:ext uri="{FF2B5EF4-FFF2-40B4-BE49-F238E27FC236}">
                      <a16:creationId xmlns:a16="http://schemas.microsoft.com/office/drawing/2014/main" id="{F8472E41-BD92-BD21-B93D-7A0AB8F904F5}"/>
                    </a:ext>
                  </a:extLst>
                </p:cNvPr>
                <p:cNvSpPr/>
                <p:nvPr/>
              </p:nvSpPr>
              <p:spPr>
                <a:xfrm>
                  <a:off x="7876786" y="817740"/>
                  <a:ext cx="80671" cy="9353"/>
                </a:xfrm>
                <a:custGeom>
                  <a:avLst/>
                  <a:gdLst>
                    <a:gd name="connsiteX0" fmla="*/ 80477 w 80671"/>
                    <a:gd name="connsiteY0" fmla="*/ 9353 h 9353"/>
                    <a:gd name="connsiteX1" fmla="*/ 0 w 80671"/>
                    <a:gd name="connsiteY1" fmla="*/ 7502 h 9353"/>
                    <a:gd name="connsiteX2" fmla="*/ 195 w 80671"/>
                    <a:gd name="connsiteY2" fmla="*/ 0 h 9353"/>
                    <a:gd name="connsiteX3" fmla="*/ 80672 w 80671"/>
                    <a:gd name="connsiteY3" fmla="*/ 1949 h 9353"/>
                    <a:gd name="connsiteX4" fmla="*/ 80477 w 80671"/>
                    <a:gd name="connsiteY4" fmla="*/ 9353 h 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1" h="9353">
                      <a:moveTo>
                        <a:pt x="80477" y="9353"/>
                      </a:moveTo>
                      <a:lnTo>
                        <a:pt x="0" y="7502"/>
                      </a:lnTo>
                      <a:lnTo>
                        <a:pt x="195" y="0"/>
                      </a:lnTo>
                      <a:lnTo>
                        <a:pt x="80672" y="1949"/>
                      </a:lnTo>
                      <a:lnTo>
                        <a:pt x="80477" y="9353"/>
                      </a:lnTo>
                      <a:close/>
                    </a:path>
                  </a:pathLst>
                </a:custGeom>
                <a:solidFill>
                  <a:schemeClr val="accent1"/>
                </a:solidFill>
                <a:ln w="9711" cap="flat">
                  <a:noFill/>
                  <a:prstDash val="solid"/>
                  <a:miter/>
                </a:ln>
              </p:spPr>
              <p:txBody>
                <a:bodyPr rtlCol="0" anchor="ctr"/>
                <a:lstStyle/>
                <a:p>
                  <a:endParaRPr lang="en-US" dirty="0"/>
                </a:p>
              </p:txBody>
            </p:sp>
          </p:grpSp>
          <p:sp>
            <p:nvSpPr>
              <p:cNvPr id="347" name="Freeform 69">
                <a:extLst>
                  <a:ext uri="{FF2B5EF4-FFF2-40B4-BE49-F238E27FC236}">
                    <a16:creationId xmlns:a16="http://schemas.microsoft.com/office/drawing/2014/main" id="{3D218248-4880-B185-EA62-3215899EC51B}"/>
                  </a:ext>
                </a:extLst>
              </p:cNvPr>
              <p:cNvSpPr/>
              <p:nvPr/>
            </p:nvSpPr>
            <p:spPr>
              <a:xfrm rot="-5319000">
                <a:off x="7812833" y="791442"/>
                <a:ext cx="37607" cy="36341"/>
              </a:xfrm>
              <a:custGeom>
                <a:avLst/>
                <a:gdLst>
                  <a:gd name="connsiteX0" fmla="*/ 0 w 37607"/>
                  <a:gd name="connsiteY0" fmla="*/ 0 h 36341"/>
                  <a:gd name="connsiteX1" fmla="*/ 37608 w 37607"/>
                  <a:gd name="connsiteY1" fmla="*/ 0 h 36341"/>
                  <a:gd name="connsiteX2" fmla="*/ 37608 w 37607"/>
                  <a:gd name="connsiteY2" fmla="*/ 36341 h 36341"/>
                  <a:gd name="connsiteX3" fmla="*/ 0 w 37607"/>
                  <a:gd name="connsiteY3" fmla="*/ 36341 h 36341"/>
                </a:gdLst>
                <a:ahLst/>
                <a:cxnLst>
                  <a:cxn ang="0">
                    <a:pos x="connsiteX0" y="connsiteY0"/>
                  </a:cxn>
                  <a:cxn ang="0">
                    <a:pos x="connsiteX1" y="connsiteY1"/>
                  </a:cxn>
                  <a:cxn ang="0">
                    <a:pos x="connsiteX2" y="connsiteY2"/>
                  </a:cxn>
                  <a:cxn ang="0">
                    <a:pos x="connsiteX3" y="connsiteY3"/>
                  </a:cxn>
                </a:cxnLst>
                <a:rect l="l" t="t" r="r" b="b"/>
                <a:pathLst>
                  <a:path w="37607" h="36341">
                    <a:moveTo>
                      <a:pt x="0" y="0"/>
                    </a:moveTo>
                    <a:lnTo>
                      <a:pt x="37608" y="0"/>
                    </a:lnTo>
                    <a:lnTo>
                      <a:pt x="37608" y="36341"/>
                    </a:lnTo>
                    <a:lnTo>
                      <a:pt x="0" y="36341"/>
                    </a:lnTo>
                    <a:close/>
                  </a:path>
                </a:pathLst>
              </a:custGeom>
              <a:solidFill>
                <a:schemeClr val="accent6"/>
              </a:solidFill>
              <a:ln w="9711" cap="flat">
                <a:noFill/>
                <a:prstDash val="solid"/>
                <a:miter/>
              </a:ln>
            </p:spPr>
            <p:txBody>
              <a:bodyPr rtlCol="0" anchor="ctr"/>
              <a:lstStyle/>
              <a:p>
                <a:endParaRPr lang="en-US" dirty="0"/>
              </a:p>
            </p:txBody>
          </p:sp>
          <p:sp>
            <p:nvSpPr>
              <p:cNvPr id="348" name="Freeform 70">
                <a:extLst>
                  <a:ext uri="{FF2B5EF4-FFF2-40B4-BE49-F238E27FC236}">
                    <a16:creationId xmlns:a16="http://schemas.microsoft.com/office/drawing/2014/main" id="{A65C3752-564A-319F-696F-7AA97D671B9C}"/>
                  </a:ext>
                </a:extLst>
              </p:cNvPr>
              <p:cNvSpPr/>
              <p:nvPr/>
            </p:nvSpPr>
            <p:spPr>
              <a:xfrm>
                <a:off x="7816185" y="792701"/>
                <a:ext cx="39459" cy="28449"/>
              </a:xfrm>
              <a:custGeom>
                <a:avLst/>
                <a:gdLst>
                  <a:gd name="connsiteX0" fmla="*/ 34003 w 39459"/>
                  <a:gd name="connsiteY0" fmla="*/ 0 h 28449"/>
                  <a:gd name="connsiteX1" fmla="*/ 15978 w 39459"/>
                  <a:gd name="connsiteY1" fmla="*/ 17148 h 28449"/>
                  <a:gd name="connsiteX2" fmla="*/ 5748 w 39459"/>
                  <a:gd name="connsiteY2" fmla="*/ 6430 h 28449"/>
                  <a:gd name="connsiteX3" fmla="*/ 0 w 39459"/>
                  <a:gd name="connsiteY3" fmla="*/ 11886 h 28449"/>
                  <a:gd name="connsiteX4" fmla="*/ 10230 w 39459"/>
                  <a:gd name="connsiteY4" fmla="*/ 22604 h 28449"/>
                  <a:gd name="connsiteX5" fmla="*/ 15686 w 39459"/>
                  <a:gd name="connsiteY5" fmla="*/ 28450 h 28449"/>
                  <a:gd name="connsiteX6" fmla="*/ 39459 w 39459"/>
                  <a:gd name="connsiteY6" fmla="*/ 5748 h 28449"/>
                  <a:gd name="connsiteX7" fmla="*/ 34003 w 39459"/>
                  <a:gd name="connsiteY7" fmla="*/ 0 h 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59" h="28449">
                    <a:moveTo>
                      <a:pt x="34003" y="0"/>
                    </a:moveTo>
                    <a:lnTo>
                      <a:pt x="15978" y="17148"/>
                    </a:lnTo>
                    <a:lnTo>
                      <a:pt x="5748" y="6430"/>
                    </a:lnTo>
                    <a:lnTo>
                      <a:pt x="0" y="11886"/>
                    </a:lnTo>
                    <a:lnTo>
                      <a:pt x="10230" y="22604"/>
                    </a:lnTo>
                    <a:cubicBezTo>
                      <a:pt x="10230" y="22604"/>
                      <a:pt x="15686" y="28450"/>
                      <a:pt x="15686" y="28450"/>
                    </a:cubicBezTo>
                    <a:lnTo>
                      <a:pt x="39459" y="5748"/>
                    </a:lnTo>
                    <a:lnTo>
                      <a:pt x="34003" y="0"/>
                    </a:lnTo>
                    <a:close/>
                  </a:path>
                </a:pathLst>
              </a:custGeom>
              <a:solidFill>
                <a:srgbClr val="FFFFFF"/>
              </a:solidFill>
              <a:ln w="9711" cap="flat">
                <a:noFill/>
                <a:prstDash val="solid"/>
                <a:miter/>
              </a:ln>
            </p:spPr>
            <p:txBody>
              <a:bodyPr rtlCol="0" anchor="ctr"/>
              <a:lstStyle/>
              <a:p>
                <a:endParaRPr lang="en-US" dirty="0"/>
              </a:p>
            </p:txBody>
          </p:sp>
          <p:grpSp>
            <p:nvGrpSpPr>
              <p:cNvPr id="349" name="Graphic 11">
                <a:extLst>
                  <a:ext uri="{FF2B5EF4-FFF2-40B4-BE49-F238E27FC236}">
                    <a16:creationId xmlns:a16="http://schemas.microsoft.com/office/drawing/2014/main" id="{C89A0D16-DF8F-A33F-2F64-2843F50CBCD1}"/>
                  </a:ext>
                </a:extLst>
              </p:cNvPr>
              <p:cNvGrpSpPr/>
              <p:nvPr/>
            </p:nvGrpSpPr>
            <p:grpSpPr>
              <a:xfrm>
                <a:off x="7875365" y="859830"/>
                <a:ext cx="81021" cy="27891"/>
                <a:chOff x="7875365" y="859830"/>
                <a:chExt cx="81021" cy="27891"/>
              </a:xfrm>
              <a:solidFill>
                <a:srgbClr val="7AB6F6"/>
              </a:solidFill>
            </p:grpSpPr>
            <p:sp>
              <p:nvSpPr>
                <p:cNvPr id="352" name="Freeform 72">
                  <a:extLst>
                    <a:ext uri="{FF2B5EF4-FFF2-40B4-BE49-F238E27FC236}">
                      <a16:creationId xmlns:a16="http://schemas.microsoft.com/office/drawing/2014/main" id="{40B1A61E-44A7-663E-41A2-E848B654EECB}"/>
                    </a:ext>
                  </a:extLst>
                </p:cNvPr>
                <p:cNvSpPr/>
                <p:nvPr/>
              </p:nvSpPr>
              <p:spPr>
                <a:xfrm>
                  <a:off x="7875812" y="859830"/>
                  <a:ext cx="80574" cy="9353"/>
                </a:xfrm>
                <a:custGeom>
                  <a:avLst/>
                  <a:gdLst>
                    <a:gd name="connsiteX0" fmla="*/ 80477 w 80574"/>
                    <a:gd name="connsiteY0" fmla="*/ 9353 h 9353"/>
                    <a:gd name="connsiteX1" fmla="*/ 0 w 80574"/>
                    <a:gd name="connsiteY1" fmla="*/ 7405 h 9353"/>
                    <a:gd name="connsiteX2" fmla="*/ 195 w 80574"/>
                    <a:gd name="connsiteY2" fmla="*/ 0 h 9353"/>
                    <a:gd name="connsiteX3" fmla="*/ 80574 w 80574"/>
                    <a:gd name="connsiteY3" fmla="*/ 1851 h 9353"/>
                    <a:gd name="connsiteX4" fmla="*/ 80477 w 80574"/>
                    <a:gd name="connsiteY4" fmla="*/ 9353 h 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74" h="9353">
                      <a:moveTo>
                        <a:pt x="80477" y="9353"/>
                      </a:moveTo>
                      <a:lnTo>
                        <a:pt x="0" y="7405"/>
                      </a:lnTo>
                      <a:lnTo>
                        <a:pt x="195" y="0"/>
                      </a:lnTo>
                      <a:lnTo>
                        <a:pt x="80574" y="1851"/>
                      </a:lnTo>
                      <a:lnTo>
                        <a:pt x="80477" y="9353"/>
                      </a:lnTo>
                      <a:close/>
                    </a:path>
                  </a:pathLst>
                </a:custGeom>
                <a:solidFill>
                  <a:schemeClr val="accent1"/>
                </a:solidFill>
                <a:ln w="9711" cap="flat">
                  <a:noFill/>
                  <a:prstDash val="solid"/>
                  <a:miter/>
                </a:ln>
              </p:spPr>
              <p:txBody>
                <a:bodyPr rtlCol="0" anchor="ctr"/>
                <a:lstStyle/>
                <a:p>
                  <a:endParaRPr lang="en-US" dirty="0"/>
                </a:p>
              </p:txBody>
            </p:sp>
            <p:sp>
              <p:nvSpPr>
                <p:cNvPr id="353" name="Freeform 73">
                  <a:extLst>
                    <a:ext uri="{FF2B5EF4-FFF2-40B4-BE49-F238E27FC236}">
                      <a16:creationId xmlns:a16="http://schemas.microsoft.com/office/drawing/2014/main" id="{766407E2-27D6-A4EF-AE3D-AFE440ED7358}"/>
                    </a:ext>
                  </a:extLst>
                </p:cNvPr>
                <p:cNvSpPr/>
                <p:nvPr/>
              </p:nvSpPr>
              <p:spPr>
                <a:xfrm rot="-5319000">
                  <a:off x="7911978" y="842834"/>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grpSp>
          <p:sp>
            <p:nvSpPr>
              <p:cNvPr id="350" name="Freeform 74">
                <a:extLst>
                  <a:ext uri="{FF2B5EF4-FFF2-40B4-BE49-F238E27FC236}">
                    <a16:creationId xmlns:a16="http://schemas.microsoft.com/office/drawing/2014/main" id="{86CE1B98-16D3-17C3-9C05-ECE07CDE36FF}"/>
                  </a:ext>
                </a:extLst>
              </p:cNvPr>
              <p:cNvSpPr/>
              <p:nvPr/>
            </p:nvSpPr>
            <p:spPr>
              <a:xfrm rot="-5318400">
                <a:off x="7811536" y="852214"/>
                <a:ext cx="37510" cy="36243"/>
              </a:xfrm>
              <a:custGeom>
                <a:avLst/>
                <a:gdLst>
                  <a:gd name="connsiteX0" fmla="*/ 0 w 37510"/>
                  <a:gd name="connsiteY0" fmla="*/ 0 h 36243"/>
                  <a:gd name="connsiteX1" fmla="*/ 37510 w 37510"/>
                  <a:gd name="connsiteY1" fmla="*/ 0 h 36243"/>
                  <a:gd name="connsiteX2" fmla="*/ 37510 w 37510"/>
                  <a:gd name="connsiteY2" fmla="*/ 36244 h 36243"/>
                  <a:gd name="connsiteX3" fmla="*/ 0 w 37510"/>
                  <a:gd name="connsiteY3" fmla="*/ 36244 h 36243"/>
                </a:gdLst>
                <a:ahLst/>
                <a:cxnLst>
                  <a:cxn ang="0">
                    <a:pos x="connsiteX0" y="connsiteY0"/>
                  </a:cxn>
                  <a:cxn ang="0">
                    <a:pos x="connsiteX1" y="connsiteY1"/>
                  </a:cxn>
                  <a:cxn ang="0">
                    <a:pos x="connsiteX2" y="connsiteY2"/>
                  </a:cxn>
                  <a:cxn ang="0">
                    <a:pos x="connsiteX3" y="connsiteY3"/>
                  </a:cxn>
                </a:cxnLst>
                <a:rect l="l" t="t" r="r" b="b"/>
                <a:pathLst>
                  <a:path w="37510" h="36243">
                    <a:moveTo>
                      <a:pt x="0" y="0"/>
                    </a:moveTo>
                    <a:lnTo>
                      <a:pt x="37510" y="0"/>
                    </a:lnTo>
                    <a:lnTo>
                      <a:pt x="37510" y="36244"/>
                    </a:lnTo>
                    <a:lnTo>
                      <a:pt x="0" y="36244"/>
                    </a:lnTo>
                    <a:close/>
                  </a:path>
                </a:pathLst>
              </a:custGeom>
              <a:solidFill>
                <a:schemeClr val="accent1"/>
              </a:solidFill>
              <a:ln w="9711" cap="flat">
                <a:noFill/>
                <a:prstDash val="solid"/>
                <a:miter/>
              </a:ln>
            </p:spPr>
            <p:txBody>
              <a:bodyPr rtlCol="0" anchor="ctr"/>
              <a:lstStyle/>
              <a:p>
                <a:endParaRPr lang="en-US" dirty="0"/>
              </a:p>
            </p:txBody>
          </p:sp>
          <p:sp>
            <p:nvSpPr>
              <p:cNvPr id="351" name="Freeform 75">
                <a:extLst>
                  <a:ext uri="{FF2B5EF4-FFF2-40B4-BE49-F238E27FC236}">
                    <a16:creationId xmlns:a16="http://schemas.microsoft.com/office/drawing/2014/main" id="{3FE36EFD-1CFC-7F9B-1867-3BA713620970}"/>
                  </a:ext>
                </a:extLst>
              </p:cNvPr>
              <p:cNvSpPr/>
              <p:nvPr/>
            </p:nvSpPr>
            <p:spPr>
              <a:xfrm>
                <a:off x="7937680" y="677344"/>
                <a:ext cx="49981" cy="50566"/>
              </a:xfrm>
              <a:custGeom>
                <a:avLst/>
                <a:gdLst>
                  <a:gd name="connsiteX0" fmla="*/ 0 w 49981"/>
                  <a:gd name="connsiteY0" fmla="*/ 49397 h 50566"/>
                  <a:gd name="connsiteX1" fmla="*/ 49982 w 49981"/>
                  <a:gd name="connsiteY1" fmla="*/ 50566 h 50566"/>
                  <a:gd name="connsiteX2" fmla="*/ 1169 w 49981"/>
                  <a:gd name="connsiteY2" fmla="*/ 0 h 50566"/>
                  <a:gd name="connsiteX3" fmla="*/ 0 w 49981"/>
                  <a:gd name="connsiteY3" fmla="*/ 49397 h 50566"/>
                </a:gdLst>
                <a:ahLst/>
                <a:cxnLst>
                  <a:cxn ang="0">
                    <a:pos x="connsiteX0" y="connsiteY0"/>
                  </a:cxn>
                  <a:cxn ang="0">
                    <a:pos x="connsiteX1" y="connsiteY1"/>
                  </a:cxn>
                  <a:cxn ang="0">
                    <a:pos x="connsiteX2" y="connsiteY2"/>
                  </a:cxn>
                  <a:cxn ang="0">
                    <a:pos x="connsiteX3" y="connsiteY3"/>
                  </a:cxn>
                </a:cxnLst>
                <a:rect l="l" t="t" r="r" b="b"/>
                <a:pathLst>
                  <a:path w="49981" h="50566">
                    <a:moveTo>
                      <a:pt x="0" y="49397"/>
                    </a:moveTo>
                    <a:lnTo>
                      <a:pt x="49982" y="50566"/>
                    </a:lnTo>
                    <a:lnTo>
                      <a:pt x="1169" y="0"/>
                    </a:lnTo>
                    <a:lnTo>
                      <a:pt x="0" y="49397"/>
                    </a:lnTo>
                    <a:close/>
                  </a:path>
                </a:pathLst>
              </a:custGeom>
              <a:solidFill>
                <a:schemeClr val="accent6">
                  <a:lumMod val="60000"/>
                  <a:lumOff val="40000"/>
                </a:schemeClr>
              </a:solidFill>
              <a:ln w="9711" cap="flat">
                <a:noFill/>
                <a:prstDash val="solid"/>
                <a:miter/>
              </a:ln>
            </p:spPr>
            <p:txBody>
              <a:bodyPr rtlCol="0" anchor="ctr"/>
              <a:lstStyle/>
              <a:p>
                <a:endParaRPr lang="en-US" dirty="0"/>
              </a:p>
            </p:txBody>
          </p:sp>
        </p:grpSp>
        <p:grpSp>
          <p:nvGrpSpPr>
            <p:cNvPr id="304" name="Graphic 11">
              <a:extLst>
                <a:ext uri="{FF2B5EF4-FFF2-40B4-BE49-F238E27FC236}">
                  <a16:creationId xmlns:a16="http://schemas.microsoft.com/office/drawing/2014/main" id="{03E12DBC-C629-8507-1292-DF10402D0F04}"/>
                </a:ext>
              </a:extLst>
            </p:cNvPr>
            <p:cNvGrpSpPr/>
            <p:nvPr/>
          </p:nvGrpSpPr>
          <p:grpSpPr>
            <a:xfrm>
              <a:off x="8259394" y="851750"/>
              <a:ext cx="309363" cy="262615"/>
              <a:chOff x="8259394" y="851750"/>
              <a:chExt cx="309363" cy="262615"/>
            </a:xfrm>
          </p:grpSpPr>
          <p:grpSp>
            <p:nvGrpSpPr>
              <p:cNvPr id="326" name="Graphic 11">
                <a:extLst>
                  <a:ext uri="{FF2B5EF4-FFF2-40B4-BE49-F238E27FC236}">
                    <a16:creationId xmlns:a16="http://schemas.microsoft.com/office/drawing/2014/main" id="{DB1A43EF-C4D0-A67D-3D05-A84EF43D0E06}"/>
                  </a:ext>
                </a:extLst>
              </p:cNvPr>
              <p:cNvGrpSpPr/>
              <p:nvPr/>
            </p:nvGrpSpPr>
            <p:grpSpPr>
              <a:xfrm>
                <a:off x="8259394" y="851750"/>
                <a:ext cx="309363" cy="262615"/>
                <a:chOff x="8259394" y="851750"/>
                <a:chExt cx="309363" cy="262615"/>
              </a:xfrm>
            </p:grpSpPr>
            <p:sp>
              <p:nvSpPr>
                <p:cNvPr id="328" name="Freeform 78">
                  <a:extLst>
                    <a:ext uri="{FF2B5EF4-FFF2-40B4-BE49-F238E27FC236}">
                      <a16:creationId xmlns:a16="http://schemas.microsoft.com/office/drawing/2014/main" id="{6634D81D-D67A-7E0B-B726-BAB3AD689E09}"/>
                    </a:ext>
                  </a:extLst>
                </p:cNvPr>
                <p:cNvSpPr/>
                <p:nvPr/>
              </p:nvSpPr>
              <p:spPr>
                <a:xfrm rot="-2700000">
                  <a:off x="8335270" y="915351"/>
                  <a:ext cx="203920" cy="135622"/>
                </a:xfrm>
                <a:custGeom>
                  <a:avLst/>
                  <a:gdLst>
                    <a:gd name="connsiteX0" fmla="*/ 0 w 203920"/>
                    <a:gd name="connsiteY0" fmla="*/ 0 h 135622"/>
                    <a:gd name="connsiteX1" fmla="*/ 203921 w 203920"/>
                    <a:gd name="connsiteY1" fmla="*/ 0 h 135622"/>
                    <a:gd name="connsiteX2" fmla="*/ 203921 w 203920"/>
                    <a:gd name="connsiteY2" fmla="*/ 135622 h 135622"/>
                    <a:gd name="connsiteX3" fmla="*/ 0 w 203920"/>
                    <a:gd name="connsiteY3" fmla="*/ 135622 h 135622"/>
                  </a:gdLst>
                  <a:ahLst/>
                  <a:cxnLst>
                    <a:cxn ang="0">
                      <a:pos x="connsiteX0" y="connsiteY0"/>
                    </a:cxn>
                    <a:cxn ang="0">
                      <a:pos x="connsiteX1" y="connsiteY1"/>
                    </a:cxn>
                    <a:cxn ang="0">
                      <a:pos x="connsiteX2" y="connsiteY2"/>
                    </a:cxn>
                    <a:cxn ang="0">
                      <a:pos x="connsiteX3" y="connsiteY3"/>
                    </a:cxn>
                  </a:cxnLst>
                  <a:rect l="l" t="t" r="r" b="b"/>
                  <a:pathLst>
                    <a:path w="203920" h="135622">
                      <a:moveTo>
                        <a:pt x="0" y="0"/>
                      </a:moveTo>
                      <a:lnTo>
                        <a:pt x="203921" y="0"/>
                      </a:lnTo>
                      <a:lnTo>
                        <a:pt x="203921" y="135622"/>
                      </a:lnTo>
                      <a:lnTo>
                        <a:pt x="0" y="135622"/>
                      </a:lnTo>
                      <a:close/>
                    </a:path>
                  </a:pathLst>
                </a:custGeom>
                <a:solidFill>
                  <a:srgbClr val="ECB49F"/>
                </a:solidFill>
                <a:ln w="9711" cap="flat">
                  <a:noFill/>
                  <a:prstDash val="solid"/>
                  <a:miter/>
                </a:ln>
              </p:spPr>
              <p:txBody>
                <a:bodyPr rtlCol="0" anchor="ctr"/>
                <a:lstStyle/>
                <a:p>
                  <a:endParaRPr lang="en-US" dirty="0"/>
                </a:p>
              </p:txBody>
            </p:sp>
            <p:sp>
              <p:nvSpPr>
                <p:cNvPr id="329" name="Freeform 79">
                  <a:extLst>
                    <a:ext uri="{FF2B5EF4-FFF2-40B4-BE49-F238E27FC236}">
                      <a16:creationId xmlns:a16="http://schemas.microsoft.com/office/drawing/2014/main" id="{9161FD22-923E-0C5B-CE21-1BDFC81F6879}"/>
                    </a:ext>
                  </a:extLst>
                </p:cNvPr>
                <p:cNvSpPr/>
                <p:nvPr/>
              </p:nvSpPr>
              <p:spPr>
                <a:xfrm>
                  <a:off x="8374312" y="1046652"/>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0" name="Freeform 80">
                  <a:extLst>
                    <a:ext uri="{FF2B5EF4-FFF2-40B4-BE49-F238E27FC236}">
                      <a16:creationId xmlns:a16="http://schemas.microsoft.com/office/drawing/2014/main" id="{E1B38CA6-84B8-DDC0-F985-A98D83E87DF6}"/>
                    </a:ext>
                  </a:extLst>
                </p:cNvPr>
                <p:cNvSpPr/>
                <p:nvPr/>
              </p:nvSpPr>
              <p:spPr>
                <a:xfrm>
                  <a:off x="8399839" y="1021028"/>
                  <a:ext cx="64303" cy="64206"/>
                </a:xfrm>
                <a:custGeom>
                  <a:avLst/>
                  <a:gdLst>
                    <a:gd name="connsiteX0" fmla="*/ 60358 w 64303"/>
                    <a:gd name="connsiteY0" fmla="*/ 41262 h 64206"/>
                    <a:gd name="connsiteX1" fmla="*/ 60358 w 64303"/>
                    <a:gd name="connsiteY1" fmla="*/ 60260 h 64206"/>
                    <a:gd name="connsiteX2" fmla="*/ 41262 w 64303"/>
                    <a:gd name="connsiteY2" fmla="*/ 60260 h 64206"/>
                    <a:gd name="connsiteX3" fmla="*/ 3946 w 64303"/>
                    <a:gd name="connsiteY3" fmla="*/ 22945 h 64206"/>
                    <a:gd name="connsiteX4" fmla="*/ 3946 w 64303"/>
                    <a:gd name="connsiteY4" fmla="*/ 3946 h 64206"/>
                    <a:gd name="connsiteX5" fmla="*/ 22945 w 64303"/>
                    <a:gd name="connsiteY5" fmla="*/ 3946 h 64206"/>
                    <a:gd name="connsiteX6" fmla="*/ 60260 w 64303"/>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03" h="64206">
                      <a:moveTo>
                        <a:pt x="60358" y="41262"/>
                      </a:moveTo>
                      <a:cubicBezTo>
                        <a:pt x="65619" y="46523"/>
                        <a:pt x="65619" y="54999"/>
                        <a:pt x="60358" y="60260"/>
                      </a:cubicBezTo>
                      <a:cubicBezTo>
                        <a:pt x="55097" y="65522"/>
                        <a:pt x="46523" y="65522"/>
                        <a:pt x="41262" y="60260"/>
                      </a:cubicBezTo>
                      <a:lnTo>
                        <a:pt x="3946" y="22945"/>
                      </a:lnTo>
                      <a:cubicBezTo>
                        <a:pt x="-1315" y="17684"/>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1" name="Freeform 81">
                  <a:extLst>
                    <a:ext uri="{FF2B5EF4-FFF2-40B4-BE49-F238E27FC236}">
                      <a16:creationId xmlns:a16="http://schemas.microsoft.com/office/drawing/2014/main" id="{AD73A2A0-BCAE-4AAF-01CC-5903008D3040}"/>
                    </a:ext>
                  </a:extLst>
                </p:cNvPr>
                <p:cNvSpPr/>
                <p:nvPr/>
              </p:nvSpPr>
              <p:spPr>
                <a:xfrm>
                  <a:off x="8425560" y="995404"/>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2" name="Freeform 82">
                  <a:extLst>
                    <a:ext uri="{FF2B5EF4-FFF2-40B4-BE49-F238E27FC236}">
                      <a16:creationId xmlns:a16="http://schemas.microsoft.com/office/drawing/2014/main" id="{EE24DCFE-03AA-D734-9931-1A27A1FE3725}"/>
                    </a:ext>
                  </a:extLst>
                </p:cNvPr>
                <p:cNvSpPr/>
                <p:nvPr/>
              </p:nvSpPr>
              <p:spPr>
                <a:xfrm>
                  <a:off x="8451184" y="969780"/>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3" name="Freeform 83">
                  <a:extLst>
                    <a:ext uri="{FF2B5EF4-FFF2-40B4-BE49-F238E27FC236}">
                      <a16:creationId xmlns:a16="http://schemas.microsoft.com/office/drawing/2014/main" id="{D9721AF2-11C3-3B28-80DA-8DF153EB6203}"/>
                    </a:ext>
                  </a:extLst>
                </p:cNvPr>
                <p:cNvSpPr/>
                <p:nvPr/>
              </p:nvSpPr>
              <p:spPr>
                <a:xfrm rot="-2699399">
                  <a:off x="8314497" y="903942"/>
                  <a:ext cx="135622" cy="147995"/>
                </a:xfrm>
                <a:custGeom>
                  <a:avLst/>
                  <a:gdLst>
                    <a:gd name="connsiteX0" fmla="*/ 0 w 135622"/>
                    <a:gd name="connsiteY0" fmla="*/ 0 h 147995"/>
                    <a:gd name="connsiteX1" fmla="*/ 135622 w 135622"/>
                    <a:gd name="connsiteY1" fmla="*/ 0 h 147995"/>
                    <a:gd name="connsiteX2" fmla="*/ 135622 w 135622"/>
                    <a:gd name="connsiteY2" fmla="*/ 147996 h 147995"/>
                    <a:gd name="connsiteX3" fmla="*/ 0 w 135622"/>
                    <a:gd name="connsiteY3" fmla="*/ 147996 h 147995"/>
                  </a:gdLst>
                  <a:ahLst/>
                  <a:cxnLst>
                    <a:cxn ang="0">
                      <a:pos x="connsiteX0" y="connsiteY0"/>
                    </a:cxn>
                    <a:cxn ang="0">
                      <a:pos x="connsiteX1" y="connsiteY1"/>
                    </a:cxn>
                    <a:cxn ang="0">
                      <a:pos x="connsiteX2" y="connsiteY2"/>
                    </a:cxn>
                    <a:cxn ang="0">
                      <a:pos x="connsiteX3" y="connsiteY3"/>
                    </a:cxn>
                  </a:cxnLst>
                  <a:rect l="l" t="t" r="r" b="b"/>
                  <a:pathLst>
                    <a:path w="135622" h="147995">
                      <a:moveTo>
                        <a:pt x="0" y="0"/>
                      </a:moveTo>
                      <a:lnTo>
                        <a:pt x="135622" y="0"/>
                      </a:lnTo>
                      <a:lnTo>
                        <a:pt x="135622" y="147996"/>
                      </a:lnTo>
                      <a:lnTo>
                        <a:pt x="0" y="147996"/>
                      </a:lnTo>
                      <a:close/>
                    </a:path>
                  </a:pathLst>
                </a:custGeom>
                <a:solidFill>
                  <a:srgbClr val="C4846E"/>
                </a:solidFill>
                <a:ln w="9711" cap="flat">
                  <a:noFill/>
                  <a:prstDash val="solid"/>
                  <a:miter/>
                </a:ln>
              </p:spPr>
              <p:txBody>
                <a:bodyPr rtlCol="0" anchor="ctr"/>
                <a:lstStyle/>
                <a:p>
                  <a:endParaRPr lang="en-US" dirty="0"/>
                </a:p>
              </p:txBody>
            </p:sp>
            <p:sp>
              <p:nvSpPr>
                <p:cNvPr id="334" name="Freeform 84">
                  <a:extLst>
                    <a:ext uri="{FF2B5EF4-FFF2-40B4-BE49-F238E27FC236}">
                      <a16:creationId xmlns:a16="http://schemas.microsoft.com/office/drawing/2014/main" id="{42CDF6BE-8CD1-E849-EC06-7B3D443CB306}"/>
                    </a:ext>
                  </a:extLst>
                </p:cNvPr>
                <p:cNvSpPr/>
                <p:nvPr/>
              </p:nvSpPr>
              <p:spPr>
                <a:xfrm>
                  <a:off x="8259394" y="854861"/>
                  <a:ext cx="146632" cy="146631"/>
                </a:xfrm>
                <a:custGeom>
                  <a:avLst/>
                  <a:gdLst>
                    <a:gd name="connsiteX0" fmla="*/ 50761 w 146632"/>
                    <a:gd name="connsiteY0" fmla="*/ 146632 h 146631"/>
                    <a:gd name="connsiteX1" fmla="*/ 4969 w 146632"/>
                    <a:gd name="connsiteY1" fmla="*/ 100840 h 146631"/>
                    <a:gd name="connsiteX2" fmla="*/ 4969 w 146632"/>
                    <a:gd name="connsiteY2" fmla="*/ 76872 h 146631"/>
                    <a:gd name="connsiteX3" fmla="*/ 76872 w 146632"/>
                    <a:gd name="connsiteY3" fmla="*/ 4969 h 146631"/>
                    <a:gd name="connsiteX4" fmla="*/ 100840 w 146632"/>
                    <a:gd name="connsiteY4" fmla="*/ 4969 h 146631"/>
                    <a:gd name="connsiteX5" fmla="*/ 146632 w 146632"/>
                    <a:gd name="connsiteY5" fmla="*/ 50664 h 146631"/>
                    <a:gd name="connsiteX6" fmla="*/ 50761 w 146632"/>
                    <a:gd name="connsiteY6" fmla="*/ 146535 h 14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32" h="146631">
                      <a:moveTo>
                        <a:pt x="50761" y="146632"/>
                      </a:moveTo>
                      <a:lnTo>
                        <a:pt x="4969" y="100840"/>
                      </a:lnTo>
                      <a:cubicBezTo>
                        <a:pt x="-1656" y="94215"/>
                        <a:pt x="-1656" y="83497"/>
                        <a:pt x="4969" y="76872"/>
                      </a:cubicBezTo>
                      <a:lnTo>
                        <a:pt x="76872" y="4969"/>
                      </a:lnTo>
                      <a:cubicBezTo>
                        <a:pt x="83497" y="-1656"/>
                        <a:pt x="94215" y="-1656"/>
                        <a:pt x="100840" y="4969"/>
                      </a:cubicBezTo>
                      <a:lnTo>
                        <a:pt x="146632" y="50664"/>
                      </a:lnTo>
                      <a:lnTo>
                        <a:pt x="50761" y="146535"/>
                      </a:lnTo>
                      <a:close/>
                    </a:path>
                  </a:pathLst>
                </a:custGeom>
                <a:solidFill>
                  <a:schemeClr val="accent4">
                    <a:lumMod val="50000"/>
                  </a:schemeClr>
                </a:solidFill>
                <a:ln w="9711" cap="flat">
                  <a:noFill/>
                  <a:prstDash val="solid"/>
                  <a:miter/>
                </a:ln>
              </p:spPr>
              <p:txBody>
                <a:bodyPr rtlCol="0" anchor="ctr"/>
                <a:lstStyle/>
                <a:p>
                  <a:endParaRPr lang="en-US" dirty="0"/>
                </a:p>
              </p:txBody>
            </p:sp>
            <p:sp>
              <p:nvSpPr>
                <p:cNvPr id="335" name="Freeform 85">
                  <a:extLst>
                    <a:ext uri="{FF2B5EF4-FFF2-40B4-BE49-F238E27FC236}">
                      <a16:creationId xmlns:a16="http://schemas.microsoft.com/office/drawing/2014/main" id="{D89FD41C-CDB8-7D53-943F-8963F865F401}"/>
                    </a:ext>
                  </a:extLst>
                </p:cNvPr>
                <p:cNvSpPr/>
                <p:nvPr/>
              </p:nvSpPr>
              <p:spPr>
                <a:xfrm>
                  <a:off x="8305040" y="999691"/>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3"/>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6" name="Freeform 86">
                  <a:extLst>
                    <a:ext uri="{FF2B5EF4-FFF2-40B4-BE49-F238E27FC236}">
                      <a16:creationId xmlns:a16="http://schemas.microsoft.com/office/drawing/2014/main" id="{DA0CBE0A-1804-B62F-288E-FCD5D2265ED5}"/>
                    </a:ext>
                  </a:extLst>
                </p:cNvPr>
                <p:cNvSpPr/>
                <p:nvPr/>
              </p:nvSpPr>
              <p:spPr>
                <a:xfrm>
                  <a:off x="8330274" y="1024925"/>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4"/>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7" name="Freeform 87">
                  <a:extLst>
                    <a:ext uri="{FF2B5EF4-FFF2-40B4-BE49-F238E27FC236}">
                      <a16:creationId xmlns:a16="http://schemas.microsoft.com/office/drawing/2014/main" id="{7C05D336-8809-93D4-2B18-822B004CBDA7}"/>
                    </a:ext>
                  </a:extLst>
                </p:cNvPr>
                <p:cNvSpPr/>
                <p:nvPr/>
              </p:nvSpPr>
              <p:spPr>
                <a:xfrm>
                  <a:off x="8355508" y="1050159"/>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3" y="40287"/>
                        <a:pt x="9207" y="40287"/>
                        <a:pt x="3946" y="35026"/>
                      </a:cubicBezTo>
                      <a:cubicBezTo>
                        <a:pt x="-1315" y="29765"/>
                        <a:pt x="-1315" y="21288"/>
                        <a:pt x="3946" y="16027"/>
                      </a:cubicBezTo>
                      <a:lnTo>
                        <a:pt x="16027" y="3946"/>
                      </a:lnTo>
                      <a:cubicBezTo>
                        <a:pt x="21288" y="-1315"/>
                        <a:pt x="29765" y="-1315"/>
                        <a:pt x="35026" y="3946"/>
                      </a:cubicBezTo>
                      <a:cubicBezTo>
                        <a:pt x="40287" y="9207"/>
                        <a:pt x="40287" y="17683"/>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8" name="Freeform 88">
                  <a:extLst>
                    <a:ext uri="{FF2B5EF4-FFF2-40B4-BE49-F238E27FC236}">
                      <a16:creationId xmlns:a16="http://schemas.microsoft.com/office/drawing/2014/main" id="{1BEB1E1B-6DF6-A730-28B4-2D00835E1170}"/>
                    </a:ext>
                  </a:extLst>
                </p:cNvPr>
                <p:cNvSpPr/>
                <p:nvPr/>
              </p:nvSpPr>
              <p:spPr>
                <a:xfrm>
                  <a:off x="8380743" y="1075394"/>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4"/>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9" name="Freeform 89">
                  <a:extLst>
                    <a:ext uri="{FF2B5EF4-FFF2-40B4-BE49-F238E27FC236}">
                      <a16:creationId xmlns:a16="http://schemas.microsoft.com/office/drawing/2014/main" id="{43BF217A-A554-D023-F6FD-A62F2E01AA48}"/>
                    </a:ext>
                  </a:extLst>
                </p:cNvPr>
                <p:cNvSpPr/>
                <p:nvPr/>
              </p:nvSpPr>
              <p:spPr>
                <a:xfrm>
                  <a:off x="8433209" y="851750"/>
                  <a:ext cx="135548" cy="135518"/>
                </a:xfrm>
                <a:custGeom>
                  <a:avLst/>
                  <a:gdLst>
                    <a:gd name="connsiteX0" fmla="*/ 0 w 135548"/>
                    <a:gd name="connsiteY0" fmla="*/ 39647 h 135518"/>
                    <a:gd name="connsiteX1" fmla="*/ 36341 w 135548"/>
                    <a:gd name="connsiteY1" fmla="*/ 3306 h 135518"/>
                    <a:gd name="connsiteX2" fmla="*/ 57873 w 135548"/>
                    <a:gd name="connsiteY2" fmla="*/ 5742 h 135518"/>
                    <a:gd name="connsiteX3" fmla="*/ 129777 w 135548"/>
                    <a:gd name="connsiteY3" fmla="*/ 77645 h 135518"/>
                    <a:gd name="connsiteX4" fmla="*/ 132212 w 135548"/>
                    <a:gd name="connsiteY4" fmla="*/ 99177 h 135518"/>
                    <a:gd name="connsiteX5" fmla="*/ 95871 w 135548"/>
                    <a:gd name="connsiteY5" fmla="*/ 135518 h 135518"/>
                    <a:gd name="connsiteX6" fmla="*/ 0 w 135548"/>
                    <a:gd name="connsiteY6" fmla="*/ 39647 h 13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48" h="135518">
                      <a:moveTo>
                        <a:pt x="0" y="39647"/>
                      </a:moveTo>
                      <a:lnTo>
                        <a:pt x="36341" y="3306"/>
                      </a:lnTo>
                      <a:cubicBezTo>
                        <a:pt x="41603" y="-1955"/>
                        <a:pt x="51248" y="-786"/>
                        <a:pt x="57873" y="5742"/>
                      </a:cubicBezTo>
                      <a:lnTo>
                        <a:pt x="129777" y="77645"/>
                      </a:lnTo>
                      <a:cubicBezTo>
                        <a:pt x="136402" y="84270"/>
                        <a:pt x="137474" y="93916"/>
                        <a:pt x="132212" y="99177"/>
                      </a:cubicBezTo>
                      <a:lnTo>
                        <a:pt x="95871" y="135518"/>
                      </a:lnTo>
                      <a:lnTo>
                        <a:pt x="0" y="39647"/>
                      </a:lnTo>
                      <a:close/>
                    </a:path>
                  </a:pathLst>
                </a:custGeom>
                <a:solidFill>
                  <a:srgbClr val="FFFFFF"/>
                </a:solidFill>
                <a:ln w="9711" cap="flat">
                  <a:noFill/>
                  <a:prstDash val="solid"/>
                  <a:miter/>
                </a:ln>
              </p:spPr>
              <p:txBody>
                <a:bodyPr rtlCol="0" anchor="ctr"/>
                <a:lstStyle/>
                <a:p>
                  <a:endParaRPr lang="en-US" dirty="0"/>
                </a:p>
              </p:txBody>
            </p:sp>
            <p:sp>
              <p:nvSpPr>
                <p:cNvPr id="340" name="Freeform 90">
                  <a:extLst>
                    <a:ext uri="{FF2B5EF4-FFF2-40B4-BE49-F238E27FC236}">
                      <a16:creationId xmlns:a16="http://schemas.microsoft.com/office/drawing/2014/main" id="{1471A629-0DB4-9EB1-FD96-87A2CCCD40EC}"/>
                    </a:ext>
                  </a:extLst>
                </p:cNvPr>
                <p:cNvSpPr/>
                <p:nvPr/>
              </p:nvSpPr>
              <p:spPr>
                <a:xfrm>
                  <a:off x="8381581" y="902480"/>
                  <a:ext cx="69578" cy="108254"/>
                </a:xfrm>
                <a:custGeom>
                  <a:avLst/>
                  <a:gdLst>
                    <a:gd name="connsiteX0" fmla="*/ 34382 w 69578"/>
                    <a:gd name="connsiteY0" fmla="*/ 6065 h 108254"/>
                    <a:gd name="connsiteX1" fmla="*/ 6712 w 69578"/>
                    <a:gd name="connsiteY1" fmla="*/ 33735 h 108254"/>
                    <a:gd name="connsiteX2" fmla="*/ 282 w 69578"/>
                    <a:gd name="connsiteY2" fmla="*/ 52442 h 108254"/>
                    <a:gd name="connsiteX3" fmla="*/ 6809 w 69578"/>
                    <a:gd name="connsiteY3" fmla="*/ 91024 h 108254"/>
                    <a:gd name="connsiteX4" fmla="*/ 30582 w 69578"/>
                    <a:gd name="connsiteY4" fmla="*/ 107977 h 108254"/>
                    <a:gd name="connsiteX5" fmla="*/ 47535 w 69578"/>
                    <a:gd name="connsiteY5" fmla="*/ 84204 h 108254"/>
                    <a:gd name="connsiteX6" fmla="*/ 44417 w 69578"/>
                    <a:gd name="connsiteY6" fmla="*/ 65790 h 108254"/>
                    <a:gd name="connsiteX7" fmla="*/ 48022 w 69578"/>
                    <a:gd name="connsiteY7" fmla="*/ 50201 h 108254"/>
                    <a:gd name="connsiteX8" fmla="*/ 63514 w 69578"/>
                    <a:gd name="connsiteY8" fmla="*/ 35294 h 108254"/>
                    <a:gd name="connsiteX9" fmla="*/ 63514 w 69578"/>
                    <a:gd name="connsiteY9" fmla="*/ 6065 h 108254"/>
                    <a:gd name="connsiteX10" fmla="*/ 34285 w 69578"/>
                    <a:gd name="connsiteY10" fmla="*/ 6065 h 10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78" h="108254">
                      <a:moveTo>
                        <a:pt x="34382" y="6065"/>
                      </a:moveTo>
                      <a:lnTo>
                        <a:pt x="6712" y="33735"/>
                      </a:lnTo>
                      <a:cubicBezTo>
                        <a:pt x="1646" y="38509"/>
                        <a:pt x="-887" y="45329"/>
                        <a:pt x="282" y="52442"/>
                      </a:cubicBezTo>
                      <a:lnTo>
                        <a:pt x="6809" y="91024"/>
                      </a:lnTo>
                      <a:cubicBezTo>
                        <a:pt x="8758" y="102228"/>
                        <a:pt x="19378" y="109828"/>
                        <a:pt x="30582" y="107977"/>
                      </a:cubicBezTo>
                      <a:cubicBezTo>
                        <a:pt x="41884" y="106125"/>
                        <a:pt x="49386" y="95408"/>
                        <a:pt x="47535" y="84204"/>
                      </a:cubicBezTo>
                      <a:lnTo>
                        <a:pt x="44417" y="65790"/>
                      </a:lnTo>
                      <a:cubicBezTo>
                        <a:pt x="42664" y="60528"/>
                        <a:pt x="43833" y="54488"/>
                        <a:pt x="48022" y="50201"/>
                      </a:cubicBezTo>
                      <a:cubicBezTo>
                        <a:pt x="48899" y="49324"/>
                        <a:pt x="63514" y="35294"/>
                        <a:pt x="63514" y="35294"/>
                      </a:cubicBezTo>
                      <a:cubicBezTo>
                        <a:pt x="71600" y="27207"/>
                        <a:pt x="71600" y="14152"/>
                        <a:pt x="63514" y="6065"/>
                      </a:cubicBezTo>
                      <a:cubicBezTo>
                        <a:pt x="55427" y="-2022"/>
                        <a:pt x="42371" y="-2022"/>
                        <a:pt x="34285" y="6065"/>
                      </a:cubicBezTo>
                      <a:close/>
                    </a:path>
                  </a:pathLst>
                </a:custGeom>
                <a:solidFill>
                  <a:srgbClr val="ECB49F"/>
                </a:solidFill>
                <a:ln w="9711" cap="flat">
                  <a:noFill/>
                  <a:prstDash val="solid"/>
                  <a:miter/>
                </a:ln>
              </p:spPr>
              <p:txBody>
                <a:bodyPr rtlCol="0" anchor="ctr"/>
                <a:lstStyle/>
                <a:p>
                  <a:endParaRPr lang="en-US" dirty="0"/>
                </a:p>
              </p:txBody>
            </p:sp>
            <p:sp>
              <p:nvSpPr>
                <p:cNvPr id="341" name="Freeform 91">
                  <a:extLst>
                    <a:ext uri="{FF2B5EF4-FFF2-40B4-BE49-F238E27FC236}">
                      <a16:creationId xmlns:a16="http://schemas.microsoft.com/office/drawing/2014/main" id="{0593BCAC-1625-12E2-A74B-954F31A9864C}"/>
                    </a:ext>
                  </a:extLst>
                </p:cNvPr>
                <p:cNvSpPr/>
                <p:nvPr/>
              </p:nvSpPr>
              <p:spPr>
                <a:xfrm>
                  <a:off x="8393652" y="980740"/>
                  <a:ext cx="29177" cy="22941"/>
                </a:xfrm>
                <a:custGeom>
                  <a:avLst/>
                  <a:gdLst>
                    <a:gd name="connsiteX0" fmla="*/ 0 w 29177"/>
                    <a:gd name="connsiteY0" fmla="*/ 2436 h 22941"/>
                    <a:gd name="connsiteX1" fmla="*/ 779 w 29177"/>
                    <a:gd name="connsiteY1" fmla="*/ 11497 h 22941"/>
                    <a:gd name="connsiteX2" fmla="*/ 14322 w 29177"/>
                    <a:gd name="connsiteY2" fmla="*/ 22896 h 22941"/>
                    <a:gd name="connsiteX3" fmla="*/ 17732 w 29177"/>
                    <a:gd name="connsiteY3" fmla="*/ 22604 h 22941"/>
                    <a:gd name="connsiteX4" fmla="*/ 29132 w 29177"/>
                    <a:gd name="connsiteY4" fmla="*/ 9061 h 22941"/>
                    <a:gd name="connsiteX5" fmla="*/ 28352 w 29177"/>
                    <a:gd name="connsiteY5" fmla="*/ 0 h 22941"/>
                    <a:gd name="connsiteX6" fmla="*/ 97 w 29177"/>
                    <a:gd name="connsiteY6" fmla="*/ 2436 h 2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7" h="22941">
                      <a:moveTo>
                        <a:pt x="0" y="2436"/>
                      </a:moveTo>
                      <a:lnTo>
                        <a:pt x="779" y="11497"/>
                      </a:lnTo>
                      <a:cubicBezTo>
                        <a:pt x="1364" y="18414"/>
                        <a:pt x="7405" y="23481"/>
                        <a:pt x="14322" y="22896"/>
                      </a:cubicBezTo>
                      <a:lnTo>
                        <a:pt x="17732" y="22604"/>
                      </a:lnTo>
                      <a:cubicBezTo>
                        <a:pt x="24650" y="22019"/>
                        <a:pt x="29716" y="15978"/>
                        <a:pt x="29132" y="9061"/>
                      </a:cubicBezTo>
                      <a:lnTo>
                        <a:pt x="28352" y="0"/>
                      </a:lnTo>
                      <a:lnTo>
                        <a:pt x="97" y="2436"/>
                      </a:lnTo>
                      <a:close/>
                    </a:path>
                  </a:pathLst>
                </a:custGeom>
                <a:solidFill>
                  <a:srgbClr val="FFFFFF"/>
                </a:solidFill>
                <a:ln w="9711" cap="flat">
                  <a:noFill/>
                  <a:prstDash val="solid"/>
                  <a:miter/>
                </a:ln>
              </p:spPr>
              <p:txBody>
                <a:bodyPr rtlCol="0" anchor="ctr"/>
                <a:lstStyle/>
                <a:p>
                  <a:endParaRPr lang="en-US" dirty="0"/>
                </a:p>
              </p:txBody>
            </p:sp>
          </p:grpSp>
          <p:sp>
            <p:nvSpPr>
              <p:cNvPr id="327" name="Freeform 92">
                <a:extLst>
                  <a:ext uri="{FF2B5EF4-FFF2-40B4-BE49-F238E27FC236}">
                    <a16:creationId xmlns:a16="http://schemas.microsoft.com/office/drawing/2014/main" id="{94E4195C-1E87-6584-3EA8-D2D52561565F}"/>
                  </a:ext>
                </a:extLst>
              </p:cNvPr>
              <p:cNvSpPr/>
              <p:nvPr/>
            </p:nvSpPr>
            <p:spPr>
              <a:xfrm>
                <a:off x="8284823" y="934559"/>
                <a:ext cx="23772" cy="23772"/>
              </a:xfrm>
              <a:custGeom>
                <a:avLst/>
                <a:gdLst>
                  <a:gd name="connsiteX0" fmla="*/ 23773 w 23772"/>
                  <a:gd name="connsiteY0" fmla="*/ 11886 h 23772"/>
                  <a:gd name="connsiteX1" fmla="*/ 11886 w 23772"/>
                  <a:gd name="connsiteY1" fmla="*/ 23773 h 23772"/>
                  <a:gd name="connsiteX2" fmla="*/ 0 w 23772"/>
                  <a:gd name="connsiteY2" fmla="*/ 11886 h 23772"/>
                  <a:gd name="connsiteX3" fmla="*/ 11886 w 23772"/>
                  <a:gd name="connsiteY3" fmla="*/ 0 h 23772"/>
                  <a:gd name="connsiteX4" fmla="*/ 23773 w 23772"/>
                  <a:gd name="connsiteY4" fmla="*/ 11886 h 2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2" h="23772">
                    <a:moveTo>
                      <a:pt x="23773" y="11886"/>
                    </a:moveTo>
                    <a:cubicBezTo>
                      <a:pt x="23773" y="18512"/>
                      <a:pt x="18414" y="23773"/>
                      <a:pt x="11886" y="23773"/>
                    </a:cubicBezTo>
                    <a:cubicBezTo>
                      <a:pt x="5359" y="23773"/>
                      <a:pt x="0" y="18414"/>
                      <a:pt x="0" y="11886"/>
                    </a:cubicBezTo>
                    <a:cubicBezTo>
                      <a:pt x="0" y="5359"/>
                      <a:pt x="5359" y="0"/>
                      <a:pt x="11886" y="0"/>
                    </a:cubicBezTo>
                    <a:cubicBezTo>
                      <a:pt x="18414" y="0"/>
                      <a:pt x="23773" y="5359"/>
                      <a:pt x="23773" y="11886"/>
                    </a:cubicBezTo>
                    <a:close/>
                  </a:path>
                </a:pathLst>
              </a:custGeom>
              <a:solidFill>
                <a:schemeClr val="accent4"/>
              </a:solidFill>
              <a:ln w="9711" cap="flat">
                <a:noFill/>
                <a:prstDash val="solid"/>
                <a:miter/>
              </a:ln>
            </p:spPr>
            <p:txBody>
              <a:bodyPr rtlCol="0" anchor="ctr"/>
              <a:lstStyle/>
              <a:p>
                <a:endParaRPr lang="en-US" dirty="0"/>
              </a:p>
            </p:txBody>
          </p:sp>
        </p:grpSp>
        <p:grpSp>
          <p:nvGrpSpPr>
            <p:cNvPr id="305" name="Graphic 11">
              <a:extLst>
                <a:ext uri="{FF2B5EF4-FFF2-40B4-BE49-F238E27FC236}">
                  <a16:creationId xmlns:a16="http://schemas.microsoft.com/office/drawing/2014/main" id="{EED9237E-B4D8-F516-348D-4B675C6C8B52}"/>
                </a:ext>
              </a:extLst>
            </p:cNvPr>
            <p:cNvGrpSpPr/>
            <p:nvPr/>
          </p:nvGrpSpPr>
          <p:grpSpPr>
            <a:xfrm>
              <a:off x="7214458" y="844144"/>
              <a:ext cx="257799" cy="256143"/>
              <a:chOff x="7214458" y="844144"/>
              <a:chExt cx="257799" cy="256143"/>
            </a:xfrm>
          </p:grpSpPr>
          <p:grpSp>
            <p:nvGrpSpPr>
              <p:cNvPr id="315" name="Graphic 11">
                <a:extLst>
                  <a:ext uri="{FF2B5EF4-FFF2-40B4-BE49-F238E27FC236}">
                    <a16:creationId xmlns:a16="http://schemas.microsoft.com/office/drawing/2014/main" id="{EB856F74-11F3-9208-F1AC-7E92646D5E41}"/>
                  </a:ext>
                </a:extLst>
              </p:cNvPr>
              <p:cNvGrpSpPr/>
              <p:nvPr/>
            </p:nvGrpSpPr>
            <p:grpSpPr>
              <a:xfrm>
                <a:off x="7214458" y="853400"/>
                <a:ext cx="246887" cy="246887"/>
                <a:chOff x="7214458" y="853400"/>
                <a:chExt cx="246887" cy="246887"/>
              </a:xfrm>
            </p:grpSpPr>
            <p:sp>
              <p:nvSpPr>
                <p:cNvPr id="321" name="Freeform 95">
                  <a:extLst>
                    <a:ext uri="{FF2B5EF4-FFF2-40B4-BE49-F238E27FC236}">
                      <a16:creationId xmlns:a16="http://schemas.microsoft.com/office/drawing/2014/main" id="{83297F3D-9A89-F914-DC2F-8D68E7789B55}"/>
                    </a:ext>
                  </a:extLst>
                </p:cNvPr>
                <p:cNvSpPr/>
                <p:nvPr/>
              </p:nvSpPr>
              <p:spPr>
                <a:xfrm>
                  <a:off x="7214458" y="853400"/>
                  <a:ext cx="246887" cy="246887"/>
                </a:xfrm>
                <a:custGeom>
                  <a:avLst/>
                  <a:gdLst>
                    <a:gd name="connsiteX0" fmla="*/ 246887 w 246887"/>
                    <a:gd name="connsiteY0" fmla="*/ 123444 h 246887"/>
                    <a:gd name="connsiteX1" fmla="*/ 123444 w 246887"/>
                    <a:gd name="connsiteY1" fmla="*/ 246887 h 246887"/>
                    <a:gd name="connsiteX2" fmla="*/ 0 w 246887"/>
                    <a:gd name="connsiteY2" fmla="*/ 123444 h 246887"/>
                    <a:gd name="connsiteX3" fmla="*/ 123444 w 246887"/>
                    <a:gd name="connsiteY3" fmla="*/ 0 h 246887"/>
                    <a:gd name="connsiteX4" fmla="*/ 246887 w 246887"/>
                    <a:gd name="connsiteY4" fmla="*/ 123444 h 246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87" h="246887">
                      <a:moveTo>
                        <a:pt x="246887" y="123444"/>
                      </a:moveTo>
                      <a:cubicBezTo>
                        <a:pt x="246887" y="191645"/>
                        <a:pt x="191645" y="246887"/>
                        <a:pt x="123444" y="246887"/>
                      </a:cubicBezTo>
                      <a:cubicBezTo>
                        <a:pt x="55243" y="246887"/>
                        <a:pt x="0" y="191645"/>
                        <a:pt x="0" y="123444"/>
                      </a:cubicBezTo>
                      <a:cubicBezTo>
                        <a:pt x="0" y="55243"/>
                        <a:pt x="55340" y="0"/>
                        <a:pt x="123444" y="0"/>
                      </a:cubicBezTo>
                      <a:cubicBezTo>
                        <a:pt x="191547" y="0"/>
                        <a:pt x="246887" y="55243"/>
                        <a:pt x="246887" y="123444"/>
                      </a:cubicBezTo>
                      <a:close/>
                    </a:path>
                  </a:pathLst>
                </a:custGeom>
                <a:solidFill>
                  <a:schemeClr val="accent6"/>
                </a:solidFill>
                <a:ln w="9711" cap="flat">
                  <a:noFill/>
                  <a:prstDash val="solid"/>
                  <a:miter/>
                </a:ln>
              </p:spPr>
              <p:txBody>
                <a:bodyPr rtlCol="0" anchor="ctr"/>
                <a:lstStyle/>
                <a:p>
                  <a:endParaRPr lang="en-US" dirty="0"/>
                </a:p>
              </p:txBody>
            </p:sp>
            <p:sp>
              <p:nvSpPr>
                <p:cNvPr id="322" name="Freeform 96">
                  <a:extLst>
                    <a:ext uri="{FF2B5EF4-FFF2-40B4-BE49-F238E27FC236}">
                      <a16:creationId xmlns:a16="http://schemas.microsoft.com/office/drawing/2014/main" id="{823E3332-95DF-ABCE-2068-0DD9ADBE0A2E}"/>
                    </a:ext>
                  </a:extLst>
                </p:cNvPr>
                <p:cNvSpPr/>
                <p:nvPr/>
              </p:nvSpPr>
              <p:spPr>
                <a:xfrm>
                  <a:off x="7243200" y="882141"/>
                  <a:ext cx="189403" cy="189403"/>
                </a:xfrm>
                <a:custGeom>
                  <a:avLst/>
                  <a:gdLst>
                    <a:gd name="connsiteX0" fmla="*/ 189404 w 189403"/>
                    <a:gd name="connsiteY0" fmla="*/ 94702 h 189403"/>
                    <a:gd name="connsiteX1" fmla="*/ 94702 w 189403"/>
                    <a:gd name="connsiteY1" fmla="*/ 189404 h 189403"/>
                    <a:gd name="connsiteX2" fmla="*/ 0 w 189403"/>
                    <a:gd name="connsiteY2" fmla="*/ 94702 h 189403"/>
                    <a:gd name="connsiteX3" fmla="*/ 94702 w 189403"/>
                    <a:gd name="connsiteY3" fmla="*/ 0 h 189403"/>
                    <a:gd name="connsiteX4" fmla="*/ 189404 w 189403"/>
                    <a:gd name="connsiteY4" fmla="*/ 94702 h 1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03" h="189403">
                      <a:moveTo>
                        <a:pt x="189404" y="94702"/>
                      </a:moveTo>
                      <a:cubicBezTo>
                        <a:pt x="189404" y="147022"/>
                        <a:pt x="147022" y="189404"/>
                        <a:pt x="94702" y="189404"/>
                      </a:cubicBezTo>
                      <a:cubicBezTo>
                        <a:pt x="42382" y="189404"/>
                        <a:pt x="0" y="147022"/>
                        <a:pt x="0" y="94702"/>
                      </a:cubicBezTo>
                      <a:cubicBezTo>
                        <a:pt x="0" y="42382"/>
                        <a:pt x="42382" y="0"/>
                        <a:pt x="94702" y="0"/>
                      </a:cubicBezTo>
                      <a:cubicBezTo>
                        <a:pt x="147022" y="0"/>
                        <a:pt x="189404" y="42382"/>
                        <a:pt x="189404" y="94702"/>
                      </a:cubicBezTo>
                      <a:close/>
                    </a:path>
                  </a:pathLst>
                </a:custGeom>
                <a:solidFill>
                  <a:srgbClr val="FFFFFF"/>
                </a:solidFill>
                <a:ln w="9711" cap="flat">
                  <a:noFill/>
                  <a:prstDash val="solid"/>
                  <a:miter/>
                </a:ln>
              </p:spPr>
              <p:txBody>
                <a:bodyPr rtlCol="0" anchor="ctr"/>
                <a:lstStyle/>
                <a:p>
                  <a:endParaRPr lang="en-US" dirty="0"/>
                </a:p>
              </p:txBody>
            </p:sp>
            <p:sp>
              <p:nvSpPr>
                <p:cNvPr id="323" name="Freeform 97">
                  <a:extLst>
                    <a:ext uri="{FF2B5EF4-FFF2-40B4-BE49-F238E27FC236}">
                      <a16:creationId xmlns:a16="http://schemas.microsoft.com/office/drawing/2014/main" id="{A1A6F66A-229A-3FE9-F64D-DCE430916D07}"/>
                    </a:ext>
                  </a:extLst>
                </p:cNvPr>
                <p:cNvSpPr/>
                <p:nvPr/>
              </p:nvSpPr>
              <p:spPr>
                <a:xfrm>
                  <a:off x="7270480" y="909519"/>
                  <a:ext cx="134648" cy="134648"/>
                </a:xfrm>
                <a:custGeom>
                  <a:avLst/>
                  <a:gdLst>
                    <a:gd name="connsiteX0" fmla="*/ 134648 w 134648"/>
                    <a:gd name="connsiteY0" fmla="*/ 67324 h 134648"/>
                    <a:gd name="connsiteX1" fmla="*/ 67324 w 134648"/>
                    <a:gd name="connsiteY1" fmla="*/ 134648 h 134648"/>
                    <a:gd name="connsiteX2" fmla="*/ 0 w 134648"/>
                    <a:gd name="connsiteY2" fmla="*/ 67324 h 134648"/>
                    <a:gd name="connsiteX3" fmla="*/ 67324 w 134648"/>
                    <a:gd name="connsiteY3" fmla="*/ 0 h 134648"/>
                    <a:gd name="connsiteX4" fmla="*/ 134648 w 134648"/>
                    <a:gd name="connsiteY4" fmla="*/ 67324 h 13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48" h="134648">
                      <a:moveTo>
                        <a:pt x="134648" y="67324"/>
                      </a:moveTo>
                      <a:cubicBezTo>
                        <a:pt x="134648" y="104542"/>
                        <a:pt x="104542" y="134648"/>
                        <a:pt x="67324" y="134648"/>
                      </a:cubicBezTo>
                      <a:cubicBezTo>
                        <a:pt x="30106" y="134648"/>
                        <a:pt x="0" y="104542"/>
                        <a:pt x="0" y="67324"/>
                      </a:cubicBezTo>
                      <a:cubicBezTo>
                        <a:pt x="0" y="30106"/>
                        <a:pt x="30106" y="0"/>
                        <a:pt x="67324" y="0"/>
                      </a:cubicBezTo>
                      <a:cubicBezTo>
                        <a:pt x="104542" y="0"/>
                        <a:pt x="134648" y="30106"/>
                        <a:pt x="134648" y="67324"/>
                      </a:cubicBezTo>
                      <a:close/>
                    </a:path>
                  </a:pathLst>
                </a:custGeom>
                <a:solidFill>
                  <a:schemeClr val="accent6"/>
                </a:solidFill>
                <a:ln w="9711" cap="flat">
                  <a:noFill/>
                  <a:prstDash val="solid"/>
                  <a:miter/>
                </a:ln>
              </p:spPr>
              <p:txBody>
                <a:bodyPr rtlCol="0" anchor="ctr"/>
                <a:lstStyle/>
                <a:p>
                  <a:endParaRPr lang="en-US" dirty="0"/>
                </a:p>
              </p:txBody>
            </p:sp>
            <p:sp>
              <p:nvSpPr>
                <p:cNvPr id="324" name="Freeform 98">
                  <a:extLst>
                    <a:ext uri="{FF2B5EF4-FFF2-40B4-BE49-F238E27FC236}">
                      <a16:creationId xmlns:a16="http://schemas.microsoft.com/office/drawing/2014/main" id="{B5EB074C-EA2F-21DF-89EC-C5650C3E75A2}"/>
                    </a:ext>
                  </a:extLst>
                </p:cNvPr>
                <p:cNvSpPr/>
                <p:nvPr/>
              </p:nvSpPr>
              <p:spPr>
                <a:xfrm>
                  <a:off x="7299320" y="938261"/>
                  <a:ext cx="77066" cy="77164"/>
                </a:xfrm>
                <a:custGeom>
                  <a:avLst/>
                  <a:gdLst>
                    <a:gd name="connsiteX0" fmla="*/ 77067 w 77066"/>
                    <a:gd name="connsiteY0" fmla="*/ 38582 h 77164"/>
                    <a:gd name="connsiteX1" fmla="*/ 38485 w 77066"/>
                    <a:gd name="connsiteY1" fmla="*/ 77165 h 77164"/>
                    <a:gd name="connsiteX2" fmla="*/ 0 w 77066"/>
                    <a:gd name="connsiteY2" fmla="*/ 38582 h 77164"/>
                    <a:gd name="connsiteX3" fmla="*/ 38485 w 77066"/>
                    <a:gd name="connsiteY3" fmla="*/ 0 h 77164"/>
                    <a:gd name="connsiteX4" fmla="*/ 77067 w 77066"/>
                    <a:gd name="connsiteY4" fmla="*/ 38582 h 7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66" h="77164">
                      <a:moveTo>
                        <a:pt x="77067" y="38582"/>
                      </a:moveTo>
                      <a:cubicBezTo>
                        <a:pt x="77067" y="59822"/>
                        <a:pt x="59822" y="77165"/>
                        <a:pt x="38485" y="77165"/>
                      </a:cubicBezTo>
                      <a:cubicBezTo>
                        <a:pt x="17148" y="77165"/>
                        <a:pt x="0" y="59919"/>
                        <a:pt x="0" y="38582"/>
                      </a:cubicBezTo>
                      <a:cubicBezTo>
                        <a:pt x="0" y="17245"/>
                        <a:pt x="17245" y="0"/>
                        <a:pt x="38485" y="0"/>
                      </a:cubicBezTo>
                      <a:cubicBezTo>
                        <a:pt x="59724" y="0"/>
                        <a:pt x="77067" y="17245"/>
                        <a:pt x="77067" y="38582"/>
                      </a:cubicBezTo>
                      <a:close/>
                    </a:path>
                  </a:pathLst>
                </a:custGeom>
                <a:solidFill>
                  <a:srgbClr val="FFFFFF"/>
                </a:solidFill>
                <a:ln w="9711" cap="flat">
                  <a:noFill/>
                  <a:prstDash val="solid"/>
                  <a:miter/>
                </a:ln>
              </p:spPr>
              <p:txBody>
                <a:bodyPr rtlCol="0" anchor="ctr"/>
                <a:lstStyle/>
                <a:p>
                  <a:endParaRPr lang="en-US" dirty="0"/>
                </a:p>
              </p:txBody>
            </p:sp>
            <p:sp>
              <p:nvSpPr>
                <p:cNvPr id="325" name="Freeform 99">
                  <a:extLst>
                    <a:ext uri="{FF2B5EF4-FFF2-40B4-BE49-F238E27FC236}">
                      <a16:creationId xmlns:a16="http://schemas.microsoft.com/office/drawing/2014/main" id="{3A2CC9BB-798F-5946-3E0D-E015002EF503}"/>
                    </a:ext>
                  </a:extLst>
                </p:cNvPr>
                <p:cNvSpPr/>
                <p:nvPr/>
              </p:nvSpPr>
              <p:spPr>
                <a:xfrm>
                  <a:off x="7322800" y="961839"/>
                  <a:ext cx="30008" cy="30008"/>
                </a:xfrm>
                <a:custGeom>
                  <a:avLst/>
                  <a:gdLst>
                    <a:gd name="connsiteX0" fmla="*/ 30008 w 30008"/>
                    <a:gd name="connsiteY0" fmla="*/ 15004 h 30008"/>
                    <a:gd name="connsiteX1" fmla="*/ 15004 w 30008"/>
                    <a:gd name="connsiteY1" fmla="*/ 30008 h 30008"/>
                    <a:gd name="connsiteX2" fmla="*/ 0 w 30008"/>
                    <a:gd name="connsiteY2" fmla="*/ 15004 h 30008"/>
                    <a:gd name="connsiteX3" fmla="*/ 15004 w 30008"/>
                    <a:gd name="connsiteY3" fmla="*/ 0 h 30008"/>
                    <a:gd name="connsiteX4" fmla="*/ 30008 w 30008"/>
                    <a:gd name="connsiteY4" fmla="*/ 15004 h 3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8" h="30008">
                      <a:moveTo>
                        <a:pt x="30008" y="15004"/>
                      </a:moveTo>
                      <a:cubicBezTo>
                        <a:pt x="30008" y="23286"/>
                        <a:pt x="23286" y="30008"/>
                        <a:pt x="15004" y="30008"/>
                      </a:cubicBezTo>
                      <a:cubicBezTo>
                        <a:pt x="6723" y="30008"/>
                        <a:pt x="0" y="23286"/>
                        <a:pt x="0" y="15004"/>
                      </a:cubicBezTo>
                      <a:cubicBezTo>
                        <a:pt x="0" y="6723"/>
                        <a:pt x="6723" y="0"/>
                        <a:pt x="15004" y="0"/>
                      </a:cubicBezTo>
                      <a:cubicBezTo>
                        <a:pt x="23286" y="0"/>
                        <a:pt x="30008" y="6723"/>
                        <a:pt x="30008" y="15004"/>
                      </a:cubicBezTo>
                      <a:close/>
                    </a:path>
                  </a:pathLst>
                </a:custGeom>
                <a:solidFill>
                  <a:schemeClr val="accent6"/>
                </a:solidFill>
                <a:ln w="9711" cap="flat">
                  <a:noFill/>
                  <a:prstDash val="solid"/>
                  <a:miter/>
                </a:ln>
              </p:spPr>
              <p:txBody>
                <a:bodyPr rtlCol="0" anchor="ctr"/>
                <a:lstStyle/>
                <a:p>
                  <a:endParaRPr lang="en-US" dirty="0"/>
                </a:p>
              </p:txBody>
            </p:sp>
          </p:grpSp>
          <p:grpSp>
            <p:nvGrpSpPr>
              <p:cNvPr id="316" name="Graphic 11">
                <a:extLst>
                  <a:ext uri="{FF2B5EF4-FFF2-40B4-BE49-F238E27FC236}">
                    <a16:creationId xmlns:a16="http://schemas.microsoft.com/office/drawing/2014/main" id="{315272E9-E494-3FB4-7C98-60CE697EDE68}"/>
                  </a:ext>
                </a:extLst>
              </p:cNvPr>
              <p:cNvGrpSpPr/>
              <p:nvPr/>
            </p:nvGrpSpPr>
            <p:grpSpPr>
              <a:xfrm>
                <a:off x="7330595" y="844144"/>
                <a:ext cx="141663" cy="141078"/>
                <a:chOff x="7330595" y="844144"/>
                <a:chExt cx="141663" cy="141078"/>
              </a:xfrm>
            </p:grpSpPr>
            <p:sp>
              <p:nvSpPr>
                <p:cNvPr id="317" name="Freeform 101">
                  <a:extLst>
                    <a:ext uri="{FF2B5EF4-FFF2-40B4-BE49-F238E27FC236}">
                      <a16:creationId xmlns:a16="http://schemas.microsoft.com/office/drawing/2014/main" id="{77323F2E-9826-9E45-284A-E7CE47977C79}"/>
                    </a:ext>
                  </a:extLst>
                </p:cNvPr>
                <p:cNvSpPr/>
                <p:nvPr/>
              </p:nvSpPr>
              <p:spPr>
                <a:xfrm>
                  <a:off x="7330595" y="954045"/>
                  <a:ext cx="31177" cy="31177"/>
                </a:xfrm>
                <a:custGeom>
                  <a:avLst/>
                  <a:gdLst>
                    <a:gd name="connsiteX0" fmla="*/ 31178 w 31177"/>
                    <a:gd name="connsiteY0" fmla="*/ 18219 h 31177"/>
                    <a:gd name="connsiteX1" fmla="*/ 0 w 31177"/>
                    <a:gd name="connsiteY1" fmla="*/ 31178 h 31177"/>
                    <a:gd name="connsiteX2" fmla="*/ 12958 w 31177"/>
                    <a:gd name="connsiteY2" fmla="*/ 0 h 31177"/>
                    <a:gd name="connsiteX3" fmla="*/ 31178 w 31177"/>
                    <a:gd name="connsiteY3" fmla="*/ 18219 h 31177"/>
                  </a:gdLst>
                  <a:ahLst/>
                  <a:cxnLst>
                    <a:cxn ang="0">
                      <a:pos x="connsiteX0" y="connsiteY0"/>
                    </a:cxn>
                    <a:cxn ang="0">
                      <a:pos x="connsiteX1" y="connsiteY1"/>
                    </a:cxn>
                    <a:cxn ang="0">
                      <a:pos x="connsiteX2" y="connsiteY2"/>
                    </a:cxn>
                    <a:cxn ang="0">
                      <a:pos x="connsiteX3" y="connsiteY3"/>
                    </a:cxn>
                  </a:cxnLst>
                  <a:rect l="l" t="t" r="r" b="b"/>
                  <a:pathLst>
                    <a:path w="31177" h="31177">
                      <a:moveTo>
                        <a:pt x="31178" y="18219"/>
                      </a:moveTo>
                      <a:lnTo>
                        <a:pt x="0" y="31178"/>
                      </a:lnTo>
                      <a:lnTo>
                        <a:pt x="12958" y="0"/>
                      </a:lnTo>
                      <a:lnTo>
                        <a:pt x="31178" y="18219"/>
                      </a:lnTo>
                      <a:close/>
                    </a:path>
                  </a:pathLst>
                </a:custGeom>
                <a:solidFill>
                  <a:srgbClr val="2A2B7C"/>
                </a:solidFill>
                <a:ln w="9711" cap="flat">
                  <a:noFill/>
                  <a:prstDash val="solid"/>
                  <a:miter/>
                </a:ln>
              </p:spPr>
              <p:txBody>
                <a:bodyPr rtlCol="0" anchor="ctr"/>
                <a:lstStyle/>
                <a:p>
                  <a:endParaRPr lang="en-US" dirty="0"/>
                </a:p>
              </p:txBody>
            </p:sp>
            <p:sp>
              <p:nvSpPr>
                <p:cNvPr id="318" name="Freeform 102">
                  <a:extLst>
                    <a:ext uri="{FF2B5EF4-FFF2-40B4-BE49-F238E27FC236}">
                      <a16:creationId xmlns:a16="http://schemas.microsoft.com/office/drawing/2014/main" id="{1D191F4B-2626-2679-92AC-D1A3F7ED627B}"/>
                    </a:ext>
                  </a:extLst>
                </p:cNvPr>
                <p:cNvSpPr/>
                <p:nvPr/>
              </p:nvSpPr>
              <p:spPr>
                <a:xfrm rot="-2698199">
                  <a:off x="7320516" y="915027"/>
                  <a:ext cx="157544" cy="4481"/>
                </a:xfrm>
                <a:custGeom>
                  <a:avLst/>
                  <a:gdLst>
                    <a:gd name="connsiteX0" fmla="*/ 0 w 157544"/>
                    <a:gd name="connsiteY0" fmla="*/ 0 h 4481"/>
                    <a:gd name="connsiteX1" fmla="*/ 157544 w 157544"/>
                    <a:gd name="connsiteY1" fmla="*/ 0 h 4481"/>
                    <a:gd name="connsiteX2" fmla="*/ 157544 w 157544"/>
                    <a:gd name="connsiteY2" fmla="*/ 4482 h 4481"/>
                    <a:gd name="connsiteX3" fmla="*/ 0 w 157544"/>
                    <a:gd name="connsiteY3" fmla="*/ 4482 h 4481"/>
                  </a:gdLst>
                  <a:ahLst/>
                  <a:cxnLst>
                    <a:cxn ang="0">
                      <a:pos x="connsiteX0" y="connsiteY0"/>
                    </a:cxn>
                    <a:cxn ang="0">
                      <a:pos x="connsiteX1" y="connsiteY1"/>
                    </a:cxn>
                    <a:cxn ang="0">
                      <a:pos x="connsiteX2" y="connsiteY2"/>
                    </a:cxn>
                    <a:cxn ang="0">
                      <a:pos x="connsiteX3" y="connsiteY3"/>
                    </a:cxn>
                  </a:cxnLst>
                  <a:rect l="l" t="t" r="r" b="b"/>
                  <a:pathLst>
                    <a:path w="157544" h="4481">
                      <a:moveTo>
                        <a:pt x="0" y="0"/>
                      </a:moveTo>
                      <a:lnTo>
                        <a:pt x="157544" y="0"/>
                      </a:lnTo>
                      <a:lnTo>
                        <a:pt x="157544" y="4482"/>
                      </a:lnTo>
                      <a:lnTo>
                        <a:pt x="0" y="4482"/>
                      </a:lnTo>
                      <a:close/>
                    </a:path>
                  </a:pathLst>
                </a:custGeom>
                <a:solidFill>
                  <a:srgbClr val="2A2B7C"/>
                </a:solidFill>
                <a:ln w="9711" cap="flat">
                  <a:noFill/>
                  <a:prstDash val="solid"/>
                  <a:miter/>
                </a:ln>
              </p:spPr>
              <p:txBody>
                <a:bodyPr rtlCol="0" anchor="ctr"/>
                <a:lstStyle/>
                <a:p>
                  <a:endParaRPr lang="en-US" dirty="0"/>
                </a:p>
              </p:txBody>
            </p:sp>
            <p:sp>
              <p:nvSpPr>
                <p:cNvPr id="319" name="Freeform 103">
                  <a:extLst>
                    <a:ext uri="{FF2B5EF4-FFF2-40B4-BE49-F238E27FC236}">
                      <a16:creationId xmlns:a16="http://schemas.microsoft.com/office/drawing/2014/main" id="{4D175F13-4472-B27A-993A-C79E9543E243}"/>
                    </a:ext>
                  </a:extLst>
                </p:cNvPr>
                <p:cNvSpPr/>
                <p:nvPr/>
              </p:nvSpPr>
              <p:spPr>
                <a:xfrm>
                  <a:off x="7432019" y="863727"/>
                  <a:ext cx="40238" cy="25136"/>
                </a:xfrm>
                <a:custGeom>
                  <a:avLst/>
                  <a:gdLst>
                    <a:gd name="connsiteX0" fmla="*/ 23870 w 40238"/>
                    <a:gd name="connsiteY0" fmla="*/ 0 h 25136"/>
                    <a:gd name="connsiteX1" fmla="*/ 40239 w 40238"/>
                    <a:gd name="connsiteY1" fmla="*/ 1267 h 25136"/>
                    <a:gd name="connsiteX2" fmla="*/ 16368 w 40238"/>
                    <a:gd name="connsiteY2" fmla="*/ 25137 h 25136"/>
                    <a:gd name="connsiteX3" fmla="*/ 0 w 40238"/>
                    <a:gd name="connsiteY3" fmla="*/ 23870 h 25136"/>
                    <a:gd name="connsiteX4" fmla="*/ 23870 w 40238"/>
                    <a:gd name="connsiteY4" fmla="*/ 0 h 2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8" h="25136">
                      <a:moveTo>
                        <a:pt x="23870" y="0"/>
                      </a:moveTo>
                      <a:lnTo>
                        <a:pt x="40239" y="1267"/>
                      </a:lnTo>
                      <a:lnTo>
                        <a:pt x="16368" y="25137"/>
                      </a:lnTo>
                      <a:lnTo>
                        <a:pt x="0" y="23870"/>
                      </a:lnTo>
                      <a:lnTo>
                        <a:pt x="23870" y="0"/>
                      </a:lnTo>
                      <a:close/>
                    </a:path>
                  </a:pathLst>
                </a:custGeom>
                <a:solidFill>
                  <a:srgbClr val="FFFFFF"/>
                </a:solidFill>
                <a:ln w="9711" cap="flat">
                  <a:noFill/>
                  <a:prstDash val="solid"/>
                  <a:miter/>
                </a:ln>
              </p:spPr>
              <p:txBody>
                <a:bodyPr rtlCol="0" anchor="ctr"/>
                <a:lstStyle/>
                <a:p>
                  <a:endParaRPr lang="en-US" dirty="0"/>
                </a:p>
              </p:txBody>
            </p:sp>
            <p:sp>
              <p:nvSpPr>
                <p:cNvPr id="320" name="Freeform 104">
                  <a:extLst>
                    <a:ext uri="{FF2B5EF4-FFF2-40B4-BE49-F238E27FC236}">
                      <a16:creationId xmlns:a16="http://schemas.microsoft.com/office/drawing/2014/main" id="{FF31DF8A-6EAE-71E5-B6D3-023B30B4EFB0}"/>
                    </a:ext>
                  </a:extLst>
                </p:cNvPr>
                <p:cNvSpPr/>
                <p:nvPr/>
              </p:nvSpPr>
              <p:spPr>
                <a:xfrm>
                  <a:off x="7427635" y="844144"/>
                  <a:ext cx="25136" cy="40335"/>
                </a:xfrm>
                <a:custGeom>
                  <a:avLst/>
                  <a:gdLst>
                    <a:gd name="connsiteX0" fmla="*/ 25137 w 25136"/>
                    <a:gd name="connsiteY0" fmla="*/ 16368 h 40335"/>
                    <a:gd name="connsiteX1" fmla="*/ 23870 w 25136"/>
                    <a:gd name="connsiteY1" fmla="*/ 0 h 40335"/>
                    <a:gd name="connsiteX2" fmla="*/ 0 w 25136"/>
                    <a:gd name="connsiteY2" fmla="*/ 23968 h 40335"/>
                    <a:gd name="connsiteX3" fmla="*/ 1169 w 25136"/>
                    <a:gd name="connsiteY3" fmla="*/ 40336 h 40335"/>
                    <a:gd name="connsiteX4" fmla="*/ 25137 w 25136"/>
                    <a:gd name="connsiteY4" fmla="*/ 16368 h 4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36" h="40335">
                      <a:moveTo>
                        <a:pt x="25137" y="16368"/>
                      </a:moveTo>
                      <a:lnTo>
                        <a:pt x="23870" y="0"/>
                      </a:lnTo>
                      <a:lnTo>
                        <a:pt x="0" y="23968"/>
                      </a:lnTo>
                      <a:lnTo>
                        <a:pt x="1169" y="40336"/>
                      </a:lnTo>
                      <a:lnTo>
                        <a:pt x="25137" y="16368"/>
                      </a:lnTo>
                      <a:close/>
                    </a:path>
                  </a:pathLst>
                </a:custGeom>
                <a:solidFill>
                  <a:srgbClr val="FFFFFF"/>
                </a:solidFill>
                <a:ln w="9711" cap="flat">
                  <a:noFill/>
                  <a:prstDash val="solid"/>
                  <a:miter/>
                </a:ln>
              </p:spPr>
              <p:txBody>
                <a:bodyPr rtlCol="0" anchor="ctr"/>
                <a:lstStyle/>
                <a:p>
                  <a:endParaRPr lang="en-US" dirty="0"/>
                </a:p>
              </p:txBody>
            </p:sp>
          </p:grpSp>
        </p:grpSp>
        <p:grpSp>
          <p:nvGrpSpPr>
            <p:cNvPr id="306" name="Graphic 11">
              <a:extLst>
                <a:ext uri="{FF2B5EF4-FFF2-40B4-BE49-F238E27FC236}">
                  <a16:creationId xmlns:a16="http://schemas.microsoft.com/office/drawing/2014/main" id="{39EC60BB-0007-AC51-803D-BF18AFE45BD8}"/>
                </a:ext>
              </a:extLst>
            </p:cNvPr>
            <p:cNvGrpSpPr/>
            <p:nvPr/>
          </p:nvGrpSpPr>
          <p:grpSpPr>
            <a:xfrm>
              <a:off x="8490894" y="1377572"/>
              <a:ext cx="125495" cy="170162"/>
              <a:chOff x="8490894" y="1377572"/>
              <a:chExt cx="125495" cy="170162"/>
            </a:xfrm>
          </p:grpSpPr>
          <p:sp>
            <p:nvSpPr>
              <p:cNvPr id="311" name="Freeform 106">
                <a:extLst>
                  <a:ext uri="{FF2B5EF4-FFF2-40B4-BE49-F238E27FC236}">
                    <a16:creationId xmlns:a16="http://schemas.microsoft.com/office/drawing/2014/main" id="{B24A5E5C-14B6-23AC-3514-B97E3924091C}"/>
                  </a:ext>
                </a:extLst>
              </p:cNvPr>
              <p:cNvSpPr/>
              <p:nvPr/>
            </p:nvSpPr>
            <p:spPr>
              <a:xfrm rot="19200">
                <a:off x="8491095" y="1475233"/>
                <a:ext cx="19583" cy="72000"/>
              </a:xfrm>
              <a:custGeom>
                <a:avLst/>
                <a:gdLst>
                  <a:gd name="connsiteX0" fmla="*/ 0 w 19583"/>
                  <a:gd name="connsiteY0" fmla="*/ 0 h 72000"/>
                  <a:gd name="connsiteX1" fmla="*/ 19583 w 19583"/>
                  <a:gd name="connsiteY1" fmla="*/ 0 h 72000"/>
                  <a:gd name="connsiteX2" fmla="*/ 19583 w 19583"/>
                  <a:gd name="connsiteY2" fmla="*/ 72001 h 72000"/>
                  <a:gd name="connsiteX3" fmla="*/ 0 w 19583"/>
                  <a:gd name="connsiteY3" fmla="*/ 72001 h 72000"/>
                </a:gdLst>
                <a:ahLst/>
                <a:cxnLst>
                  <a:cxn ang="0">
                    <a:pos x="connsiteX0" y="connsiteY0"/>
                  </a:cxn>
                  <a:cxn ang="0">
                    <a:pos x="connsiteX1" y="connsiteY1"/>
                  </a:cxn>
                  <a:cxn ang="0">
                    <a:pos x="connsiteX2" y="connsiteY2"/>
                  </a:cxn>
                  <a:cxn ang="0">
                    <a:pos x="connsiteX3" y="connsiteY3"/>
                  </a:cxn>
                </a:cxnLst>
                <a:rect l="l" t="t" r="r" b="b"/>
                <a:pathLst>
                  <a:path w="19583" h="72000">
                    <a:moveTo>
                      <a:pt x="0" y="0"/>
                    </a:moveTo>
                    <a:lnTo>
                      <a:pt x="19583" y="0"/>
                    </a:lnTo>
                    <a:lnTo>
                      <a:pt x="19583" y="72001"/>
                    </a:lnTo>
                    <a:lnTo>
                      <a:pt x="0" y="72001"/>
                    </a:lnTo>
                    <a:close/>
                  </a:path>
                </a:pathLst>
              </a:custGeom>
              <a:solidFill>
                <a:schemeClr val="accent6"/>
              </a:solidFill>
              <a:ln w="9711" cap="flat">
                <a:noFill/>
                <a:prstDash val="solid"/>
                <a:miter/>
              </a:ln>
            </p:spPr>
            <p:txBody>
              <a:bodyPr rtlCol="0" anchor="ctr"/>
              <a:lstStyle/>
              <a:p>
                <a:endParaRPr lang="en-US" dirty="0"/>
              </a:p>
            </p:txBody>
          </p:sp>
          <p:sp>
            <p:nvSpPr>
              <p:cNvPr id="312" name="Freeform 107">
                <a:extLst>
                  <a:ext uri="{FF2B5EF4-FFF2-40B4-BE49-F238E27FC236}">
                    <a16:creationId xmlns:a16="http://schemas.microsoft.com/office/drawing/2014/main" id="{90EC5007-2DB6-2D13-58D1-4CC9151BE792}"/>
                  </a:ext>
                </a:extLst>
              </p:cNvPr>
              <p:cNvSpPr/>
              <p:nvPr/>
            </p:nvSpPr>
            <p:spPr>
              <a:xfrm rot="16800">
                <a:off x="8526469" y="1427980"/>
                <a:ext cx="19583" cy="119156"/>
              </a:xfrm>
              <a:custGeom>
                <a:avLst/>
                <a:gdLst>
                  <a:gd name="connsiteX0" fmla="*/ 0 w 19583"/>
                  <a:gd name="connsiteY0" fmla="*/ 0 h 119156"/>
                  <a:gd name="connsiteX1" fmla="*/ 19583 w 19583"/>
                  <a:gd name="connsiteY1" fmla="*/ 0 h 119156"/>
                  <a:gd name="connsiteX2" fmla="*/ 19583 w 19583"/>
                  <a:gd name="connsiteY2" fmla="*/ 119157 h 119156"/>
                  <a:gd name="connsiteX3" fmla="*/ 0 w 19583"/>
                  <a:gd name="connsiteY3" fmla="*/ 119157 h 119156"/>
                </a:gdLst>
                <a:ahLst/>
                <a:cxnLst>
                  <a:cxn ang="0">
                    <a:pos x="connsiteX0" y="connsiteY0"/>
                  </a:cxn>
                  <a:cxn ang="0">
                    <a:pos x="connsiteX1" y="connsiteY1"/>
                  </a:cxn>
                  <a:cxn ang="0">
                    <a:pos x="connsiteX2" y="connsiteY2"/>
                  </a:cxn>
                  <a:cxn ang="0">
                    <a:pos x="connsiteX3" y="connsiteY3"/>
                  </a:cxn>
                </a:cxnLst>
                <a:rect l="l" t="t" r="r" b="b"/>
                <a:pathLst>
                  <a:path w="19583" h="119156">
                    <a:moveTo>
                      <a:pt x="0" y="0"/>
                    </a:moveTo>
                    <a:lnTo>
                      <a:pt x="19583" y="0"/>
                    </a:lnTo>
                    <a:lnTo>
                      <a:pt x="19583" y="119157"/>
                    </a:lnTo>
                    <a:lnTo>
                      <a:pt x="0" y="119157"/>
                    </a:lnTo>
                    <a:close/>
                  </a:path>
                </a:pathLst>
              </a:custGeom>
              <a:solidFill>
                <a:srgbClr val="FFFFFF"/>
              </a:solidFill>
              <a:ln w="9711" cap="flat">
                <a:noFill/>
                <a:prstDash val="solid"/>
                <a:miter/>
              </a:ln>
            </p:spPr>
            <p:txBody>
              <a:bodyPr rtlCol="0" anchor="ctr"/>
              <a:lstStyle/>
              <a:p>
                <a:endParaRPr lang="en-US" dirty="0"/>
              </a:p>
            </p:txBody>
          </p:sp>
          <p:sp>
            <p:nvSpPr>
              <p:cNvPr id="313" name="Freeform 108">
                <a:extLst>
                  <a:ext uri="{FF2B5EF4-FFF2-40B4-BE49-F238E27FC236}">
                    <a16:creationId xmlns:a16="http://schemas.microsoft.com/office/drawing/2014/main" id="{932FDC7E-4212-DA3E-3C29-9CB0B7D41591}"/>
                  </a:ext>
                </a:extLst>
              </p:cNvPr>
              <p:cNvSpPr/>
              <p:nvPr/>
            </p:nvSpPr>
            <p:spPr>
              <a:xfrm>
                <a:off x="8561134" y="1377572"/>
                <a:ext cx="20460" cy="170015"/>
              </a:xfrm>
              <a:custGeom>
                <a:avLst/>
                <a:gdLst>
                  <a:gd name="connsiteX0" fmla="*/ 19681 w 20460"/>
                  <a:gd name="connsiteY0" fmla="*/ 170015 h 170015"/>
                  <a:gd name="connsiteX1" fmla="*/ 0 w 20460"/>
                  <a:gd name="connsiteY1" fmla="*/ 169918 h 170015"/>
                  <a:gd name="connsiteX2" fmla="*/ 877 w 20460"/>
                  <a:gd name="connsiteY2" fmla="*/ 0 h 170015"/>
                  <a:gd name="connsiteX3" fmla="*/ 20460 w 20460"/>
                  <a:gd name="connsiteY3" fmla="*/ 0 h 170015"/>
                  <a:gd name="connsiteX4" fmla="*/ 19681 w 20460"/>
                  <a:gd name="connsiteY4" fmla="*/ 170015 h 1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 h="170015">
                    <a:moveTo>
                      <a:pt x="19681" y="170015"/>
                    </a:moveTo>
                    <a:lnTo>
                      <a:pt x="0" y="169918"/>
                    </a:lnTo>
                    <a:lnTo>
                      <a:pt x="877" y="0"/>
                    </a:lnTo>
                    <a:lnTo>
                      <a:pt x="20460" y="0"/>
                    </a:lnTo>
                    <a:lnTo>
                      <a:pt x="19681" y="170015"/>
                    </a:lnTo>
                    <a:close/>
                  </a:path>
                </a:pathLst>
              </a:custGeom>
              <a:solidFill>
                <a:schemeClr val="accent2"/>
              </a:solidFill>
              <a:ln w="9711" cap="flat">
                <a:noFill/>
                <a:prstDash val="solid"/>
                <a:miter/>
              </a:ln>
            </p:spPr>
            <p:txBody>
              <a:bodyPr rtlCol="0" anchor="ctr"/>
              <a:lstStyle/>
              <a:p>
                <a:endParaRPr lang="en-US" dirty="0"/>
              </a:p>
            </p:txBody>
          </p:sp>
          <p:sp>
            <p:nvSpPr>
              <p:cNvPr id="314" name="Freeform 109">
                <a:extLst>
                  <a:ext uri="{FF2B5EF4-FFF2-40B4-BE49-F238E27FC236}">
                    <a16:creationId xmlns:a16="http://schemas.microsoft.com/office/drawing/2014/main" id="{9CD6ACEB-A094-3ACD-C39F-7D14F656D2B5}"/>
                  </a:ext>
                </a:extLst>
              </p:cNvPr>
              <p:cNvSpPr/>
              <p:nvPr/>
            </p:nvSpPr>
            <p:spPr>
              <a:xfrm rot="11400">
                <a:off x="8596593" y="1419290"/>
                <a:ext cx="19583" cy="128412"/>
              </a:xfrm>
              <a:custGeom>
                <a:avLst/>
                <a:gdLst>
                  <a:gd name="connsiteX0" fmla="*/ 0 w 19583"/>
                  <a:gd name="connsiteY0" fmla="*/ 0 h 128412"/>
                  <a:gd name="connsiteX1" fmla="*/ 19583 w 19583"/>
                  <a:gd name="connsiteY1" fmla="*/ 0 h 128412"/>
                  <a:gd name="connsiteX2" fmla="*/ 19583 w 19583"/>
                  <a:gd name="connsiteY2" fmla="*/ 128413 h 128412"/>
                  <a:gd name="connsiteX3" fmla="*/ 0 w 19583"/>
                  <a:gd name="connsiteY3" fmla="*/ 128413 h 128412"/>
                </a:gdLst>
                <a:ahLst/>
                <a:cxnLst>
                  <a:cxn ang="0">
                    <a:pos x="connsiteX0" y="connsiteY0"/>
                  </a:cxn>
                  <a:cxn ang="0">
                    <a:pos x="connsiteX1" y="connsiteY1"/>
                  </a:cxn>
                  <a:cxn ang="0">
                    <a:pos x="connsiteX2" y="connsiteY2"/>
                  </a:cxn>
                  <a:cxn ang="0">
                    <a:pos x="connsiteX3" y="connsiteY3"/>
                  </a:cxn>
                </a:cxnLst>
                <a:rect l="l" t="t" r="r" b="b"/>
                <a:pathLst>
                  <a:path w="19583" h="128412">
                    <a:moveTo>
                      <a:pt x="0" y="0"/>
                    </a:moveTo>
                    <a:lnTo>
                      <a:pt x="19583" y="0"/>
                    </a:lnTo>
                    <a:lnTo>
                      <a:pt x="19583" y="128413"/>
                    </a:lnTo>
                    <a:lnTo>
                      <a:pt x="0" y="128413"/>
                    </a:lnTo>
                    <a:close/>
                  </a:path>
                </a:pathLst>
              </a:custGeom>
              <a:solidFill>
                <a:schemeClr val="accent4">
                  <a:lumMod val="50000"/>
                </a:schemeClr>
              </a:solidFill>
              <a:ln w="9711" cap="flat">
                <a:noFill/>
                <a:prstDash val="solid"/>
                <a:miter/>
              </a:ln>
            </p:spPr>
            <p:txBody>
              <a:bodyPr rtlCol="0" anchor="ctr"/>
              <a:lstStyle/>
              <a:p>
                <a:endParaRPr lang="en-US" dirty="0"/>
              </a:p>
            </p:txBody>
          </p:sp>
        </p:grpSp>
        <p:grpSp>
          <p:nvGrpSpPr>
            <p:cNvPr id="307" name="Graphic 11">
              <a:extLst>
                <a:ext uri="{FF2B5EF4-FFF2-40B4-BE49-F238E27FC236}">
                  <a16:creationId xmlns:a16="http://schemas.microsoft.com/office/drawing/2014/main" id="{CC77C214-CD20-7263-F695-1B1B4E01C01F}"/>
                </a:ext>
              </a:extLst>
            </p:cNvPr>
            <p:cNvGrpSpPr/>
            <p:nvPr/>
          </p:nvGrpSpPr>
          <p:grpSpPr>
            <a:xfrm>
              <a:off x="6989687" y="1356917"/>
              <a:ext cx="152964" cy="244452"/>
              <a:chOff x="6989687" y="1356917"/>
              <a:chExt cx="152964" cy="244452"/>
            </a:xfrm>
          </p:grpSpPr>
          <p:sp>
            <p:nvSpPr>
              <p:cNvPr id="308" name="Freeform 111">
                <a:extLst>
                  <a:ext uri="{FF2B5EF4-FFF2-40B4-BE49-F238E27FC236}">
                    <a16:creationId xmlns:a16="http://schemas.microsoft.com/office/drawing/2014/main" id="{0E312A03-FEC1-FD20-9FDE-F4C5561EA2AD}"/>
                  </a:ext>
                </a:extLst>
              </p:cNvPr>
              <p:cNvSpPr/>
              <p:nvPr/>
            </p:nvSpPr>
            <p:spPr>
              <a:xfrm>
                <a:off x="6989687" y="1356917"/>
                <a:ext cx="152964" cy="178686"/>
              </a:xfrm>
              <a:custGeom>
                <a:avLst/>
                <a:gdLst>
                  <a:gd name="connsiteX0" fmla="*/ 152965 w 152964"/>
                  <a:gd name="connsiteY0" fmla="*/ 76482 h 178686"/>
                  <a:gd name="connsiteX1" fmla="*/ 76482 w 152964"/>
                  <a:gd name="connsiteY1" fmla="*/ 0 h 178686"/>
                  <a:gd name="connsiteX2" fmla="*/ 0 w 152964"/>
                  <a:gd name="connsiteY2" fmla="*/ 76482 h 178686"/>
                  <a:gd name="connsiteX3" fmla="*/ 19096 w 152964"/>
                  <a:gd name="connsiteY3" fmla="*/ 127049 h 178686"/>
                  <a:gd name="connsiteX4" fmla="*/ 38387 w 152964"/>
                  <a:gd name="connsiteY4" fmla="*/ 178686 h 178686"/>
                  <a:gd name="connsiteX5" fmla="*/ 113896 w 152964"/>
                  <a:gd name="connsiteY5" fmla="*/ 178686 h 178686"/>
                  <a:gd name="connsiteX6" fmla="*/ 131238 w 152964"/>
                  <a:gd name="connsiteY6" fmla="*/ 129679 h 178686"/>
                  <a:gd name="connsiteX7" fmla="*/ 152770 w 152964"/>
                  <a:gd name="connsiteY7" fmla="*/ 76482 h 1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964" h="178686">
                    <a:moveTo>
                      <a:pt x="152965" y="76482"/>
                    </a:moveTo>
                    <a:cubicBezTo>
                      <a:pt x="152965" y="34295"/>
                      <a:pt x="118767" y="0"/>
                      <a:pt x="76482" y="0"/>
                    </a:cubicBezTo>
                    <a:cubicBezTo>
                      <a:pt x="34198" y="0"/>
                      <a:pt x="0" y="34198"/>
                      <a:pt x="0" y="76482"/>
                    </a:cubicBezTo>
                    <a:cubicBezTo>
                      <a:pt x="0" y="95871"/>
                      <a:pt x="7210" y="113603"/>
                      <a:pt x="19096" y="127049"/>
                    </a:cubicBezTo>
                    <a:cubicBezTo>
                      <a:pt x="31372" y="142150"/>
                      <a:pt x="38387" y="159785"/>
                      <a:pt x="38387" y="178686"/>
                    </a:cubicBezTo>
                    <a:lnTo>
                      <a:pt x="113896" y="178686"/>
                    </a:lnTo>
                    <a:cubicBezTo>
                      <a:pt x="113896" y="160857"/>
                      <a:pt x="120228" y="144196"/>
                      <a:pt x="131238" y="129679"/>
                    </a:cubicBezTo>
                    <a:cubicBezTo>
                      <a:pt x="144586" y="115942"/>
                      <a:pt x="152770" y="97235"/>
                      <a:pt x="152770" y="76482"/>
                    </a:cubicBezTo>
                    <a:close/>
                  </a:path>
                </a:pathLst>
              </a:custGeom>
              <a:solidFill>
                <a:srgbClr val="FFFFFF"/>
              </a:solidFill>
              <a:ln w="9711" cap="flat">
                <a:noFill/>
                <a:prstDash val="solid"/>
                <a:miter/>
              </a:ln>
            </p:spPr>
            <p:txBody>
              <a:bodyPr rtlCol="0" anchor="ctr"/>
              <a:lstStyle/>
              <a:p>
                <a:endParaRPr lang="en-US" dirty="0"/>
              </a:p>
            </p:txBody>
          </p:sp>
          <p:sp>
            <p:nvSpPr>
              <p:cNvPr id="309" name="Freeform 112">
                <a:extLst>
                  <a:ext uri="{FF2B5EF4-FFF2-40B4-BE49-F238E27FC236}">
                    <a16:creationId xmlns:a16="http://schemas.microsoft.com/office/drawing/2014/main" id="{61C9EAFD-1EAD-0B1F-CA68-B16752545748}"/>
                  </a:ext>
                </a:extLst>
              </p:cNvPr>
              <p:cNvSpPr/>
              <p:nvPr/>
            </p:nvSpPr>
            <p:spPr>
              <a:xfrm>
                <a:off x="7007907" y="1412745"/>
                <a:ext cx="116331" cy="124905"/>
              </a:xfrm>
              <a:custGeom>
                <a:avLst/>
                <a:gdLst>
                  <a:gd name="connsiteX0" fmla="*/ 114772 w 116331"/>
                  <a:gd name="connsiteY0" fmla="*/ 32249 h 124905"/>
                  <a:gd name="connsiteX1" fmla="*/ 114967 w 116331"/>
                  <a:gd name="connsiteY1" fmla="*/ 31665 h 124905"/>
                  <a:gd name="connsiteX2" fmla="*/ 115747 w 116331"/>
                  <a:gd name="connsiteY2" fmla="*/ 28547 h 124905"/>
                  <a:gd name="connsiteX3" fmla="*/ 116331 w 116331"/>
                  <a:gd name="connsiteY3" fmla="*/ 23091 h 124905"/>
                  <a:gd name="connsiteX4" fmla="*/ 98014 w 116331"/>
                  <a:gd name="connsiteY4" fmla="*/ 0 h 124905"/>
                  <a:gd name="connsiteX5" fmla="*/ 79698 w 116331"/>
                  <a:gd name="connsiteY5" fmla="*/ 23091 h 124905"/>
                  <a:gd name="connsiteX6" fmla="*/ 88271 w 116331"/>
                  <a:gd name="connsiteY6" fmla="*/ 42577 h 124905"/>
                  <a:gd name="connsiteX7" fmla="*/ 67909 w 116331"/>
                  <a:gd name="connsiteY7" fmla="*/ 42577 h 124905"/>
                  <a:gd name="connsiteX8" fmla="*/ 76482 w 116331"/>
                  <a:gd name="connsiteY8" fmla="*/ 23091 h 124905"/>
                  <a:gd name="connsiteX9" fmla="*/ 58166 w 116331"/>
                  <a:gd name="connsiteY9" fmla="*/ 0 h 124905"/>
                  <a:gd name="connsiteX10" fmla="*/ 39849 w 116331"/>
                  <a:gd name="connsiteY10" fmla="*/ 23091 h 124905"/>
                  <a:gd name="connsiteX11" fmla="*/ 48423 w 116331"/>
                  <a:gd name="connsiteY11" fmla="*/ 42577 h 124905"/>
                  <a:gd name="connsiteX12" fmla="*/ 28060 w 116331"/>
                  <a:gd name="connsiteY12" fmla="*/ 42577 h 124905"/>
                  <a:gd name="connsiteX13" fmla="*/ 36634 w 116331"/>
                  <a:gd name="connsiteY13" fmla="*/ 23091 h 124905"/>
                  <a:gd name="connsiteX14" fmla="*/ 18317 w 116331"/>
                  <a:gd name="connsiteY14" fmla="*/ 0 h 124905"/>
                  <a:gd name="connsiteX15" fmla="*/ 0 w 116331"/>
                  <a:gd name="connsiteY15" fmla="*/ 23091 h 124905"/>
                  <a:gd name="connsiteX16" fmla="*/ 0 w 116331"/>
                  <a:gd name="connsiteY16" fmla="*/ 23968 h 124905"/>
                  <a:gd name="connsiteX17" fmla="*/ 0 w 116331"/>
                  <a:gd name="connsiteY17" fmla="*/ 23968 h 124905"/>
                  <a:gd name="connsiteX18" fmla="*/ 0 w 116331"/>
                  <a:gd name="connsiteY18" fmla="*/ 24357 h 124905"/>
                  <a:gd name="connsiteX19" fmla="*/ 390 w 116331"/>
                  <a:gd name="connsiteY19" fmla="*/ 28255 h 124905"/>
                  <a:gd name="connsiteX20" fmla="*/ 24455 w 116331"/>
                  <a:gd name="connsiteY20" fmla="*/ 51443 h 124905"/>
                  <a:gd name="connsiteX21" fmla="*/ 24455 w 116331"/>
                  <a:gd name="connsiteY21" fmla="*/ 51735 h 124905"/>
                  <a:gd name="connsiteX22" fmla="*/ 41310 w 116331"/>
                  <a:gd name="connsiteY22" fmla="*/ 68591 h 124905"/>
                  <a:gd name="connsiteX23" fmla="*/ 41310 w 116331"/>
                  <a:gd name="connsiteY23" fmla="*/ 124905 h 124905"/>
                  <a:gd name="connsiteX24" fmla="*/ 50469 w 116331"/>
                  <a:gd name="connsiteY24" fmla="*/ 124905 h 124905"/>
                  <a:gd name="connsiteX25" fmla="*/ 50469 w 116331"/>
                  <a:gd name="connsiteY25" fmla="*/ 68591 h 124905"/>
                  <a:gd name="connsiteX26" fmla="*/ 44136 w 116331"/>
                  <a:gd name="connsiteY26" fmla="*/ 51833 h 124905"/>
                  <a:gd name="connsiteX27" fmla="*/ 70539 w 116331"/>
                  <a:gd name="connsiteY27" fmla="*/ 51833 h 124905"/>
                  <a:gd name="connsiteX28" fmla="*/ 64206 w 116331"/>
                  <a:gd name="connsiteY28" fmla="*/ 68591 h 124905"/>
                  <a:gd name="connsiteX29" fmla="*/ 64206 w 116331"/>
                  <a:gd name="connsiteY29" fmla="*/ 124905 h 124905"/>
                  <a:gd name="connsiteX30" fmla="*/ 73365 w 116331"/>
                  <a:gd name="connsiteY30" fmla="*/ 124905 h 124905"/>
                  <a:gd name="connsiteX31" fmla="*/ 73365 w 116331"/>
                  <a:gd name="connsiteY31" fmla="*/ 68591 h 124905"/>
                  <a:gd name="connsiteX32" fmla="*/ 90220 w 116331"/>
                  <a:gd name="connsiteY32" fmla="*/ 51735 h 124905"/>
                  <a:gd name="connsiteX33" fmla="*/ 90220 w 116331"/>
                  <a:gd name="connsiteY33" fmla="*/ 51540 h 124905"/>
                  <a:gd name="connsiteX34" fmla="*/ 114188 w 116331"/>
                  <a:gd name="connsiteY34" fmla="*/ 32347 h 124905"/>
                  <a:gd name="connsiteX35" fmla="*/ 58263 w 116331"/>
                  <a:gd name="connsiteY35" fmla="*/ 9256 h 124905"/>
                  <a:gd name="connsiteX36" fmla="*/ 67421 w 116331"/>
                  <a:gd name="connsiteY36" fmla="*/ 23091 h 124905"/>
                  <a:gd name="connsiteX37" fmla="*/ 58263 w 116331"/>
                  <a:gd name="connsiteY37" fmla="*/ 36926 h 124905"/>
                  <a:gd name="connsiteX38" fmla="*/ 49202 w 116331"/>
                  <a:gd name="connsiteY38" fmla="*/ 23091 h 124905"/>
                  <a:gd name="connsiteX39" fmla="*/ 58263 w 116331"/>
                  <a:gd name="connsiteY39" fmla="*/ 9256 h 124905"/>
                  <a:gd name="connsiteX40" fmla="*/ 98014 w 116331"/>
                  <a:gd name="connsiteY40" fmla="*/ 9256 h 124905"/>
                  <a:gd name="connsiteX41" fmla="*/ 107075 w 116331"/>
                  <a:gd name="connsiteY41" fmla="*/ 23091 h 124905"/>
                  <a:gd name="connsiteX42" fmla="*/ 107075 w 116331"/>
                  <a:gd name="connsiteY42" fmla="*/ 23968 h 124905"/>
                  <a:gd name="connsiteX43" fmla="*/ 107075 w 116331"/>
                  <a:gd name="connsiteY43" fmla="*/ 23968 h 124905"/>
                  <a:gd name="connsiteX44" fmla="*/ 106783 w 116331"/>
                  <a:gd name="connsiteY44" fmla="*/ 26988 h 124905"/>
                  <a:gd name="connsiteX45" fmla="*/ 98112 w 116331"/>
                  <a:gd name="connsiteY45" fmla="*/ 37023 h 124905"/>
                  <a:gd name="connsiteX46" fmla="*/ 88953 w 116331"/>
                  <a:gd name="connsiteY46" fmla="*/ 23188 h 124905"/>
                  <a:gd name="connsiteX47" fmla="*/ 98112 w 116331"/>
                  <a:gd name="connsiteY47" fmla="*/ 9353 h 124905"/>
                  <a:gd name="connsiteX48" fmla="*/ 9451 w 116331"/>
                  <a:gd name="connsiteY48" fmla="*/ 23091 h 124905"/>
                  <a:gd name="connsiteX49" fmla="*/ 18512 w 116331"/>
                  <a:gd name="connsiteY49" fmla="*/ 9256 h 124905"/>
                  <a:gd name="connsiteX50" fmla="*/ 27670 w 116331"/>
                  <a:gd name="connsiteY50" fmla="*/ 23091 h 124905"/>
                  <a:gd name="connsiteX51" fmla="*/ 18512 w 116331"/>
                  <a:gd name="connsiteY51" fmla="*/ 36926 h 124905"/>
                  <a:gd name="connsiteX52" fmla="*/ 9743 w 116331"/>
                  <a:gd name="connsiteY52" fmla="*/ 26403 h 124905"/>
                  <a:gd name="connsiteX53" fmla="*/ 9451 w 116331"/>
                  <a:gd name="connsiteY53" fmla="*/ 23870 h 124905"/>
                  <a:gd name="connsiteX54" fmla="*/ 9451 w 116331"/>
                  <a:gd name="connsiteY54" fmla="*/ 23870 h 124905"/>
                  <a:gd name="connsiteX55" fmla="*/ 9451 w 116331"/>
                  <a:gd name="connsiteY55" fmla="*/ 22993 h 12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6331" h="124905">
                    <a:moveTo>
                      <a:pt x="114772" y="32249"/>
                    </a:moveTo>
                    <a:cubicBezTo>
                      <a:pt x="114772" y="32249"/>
                      <a:pt x="114870" y="31860"/>
                      <a:pt x="114967" y="31665"/>
                    </a:cubicBezTo>
                    <a:cubicBezTo>
                      <a:pt x="115260" y="30690"/>
                      <a:pt x="115552" y="29619"/>
                      <a:pt x="115747" y="28547"/>
                    </a:cubicBezTo>
                    <a:cubicBezTo>
                      <a:pt x="116136" y="26793"/>
                      <a:pt x="116331" y="24942"/>
                      <a:pt x="116331" y="23091"/>
                    </a:cubicBezTo>
                    <a:cubicBezTo>
                      <a:pt x="116331" y="10425"/>
                      <a:pt x="108147" y="0"/>
                      <a:pt x="98014" y="0"/>
                    </a:cubicBezTo>
                    <a:cubicBezTo>
                      <a:pt x="87882" y="0"/>
                      <a:pt x="79698" y="10328"/>
                      <a:pt x="79698" y="23091"/>
                    </a:cubicBezTo>
                    <a:cubicBezTo>
                      <a:pt x="79698" y="31275"/>
                      <a:pt x="83108" y="38485"/>
                      <a:pt x="88271" y="42577"/>
                    </a:cubicBezTo>
                    <a:lnTo>
                      <a:pt x="67909" y="42577"/>
                    </a:lnTo>
                    <a:cubicBezTo>
                      <a:pt x="73072" y="38485"/>
                      <a:pt x="76482" y="31372"/>
                      <a:pt x="76482" y="23091"/>
                    </a:cubicBezTo>
                    <a:cubicBezTo>
                      <a:pt x="76482" y="10425"/>
                      <a:pt x="68298" y="0"/>
                      <a:pt x="58166" y="0"/>
                    </a:cubicBezTo>
                    <a:cubicBezTo>
                      <a:pt x="48033" y="0"/>
                      <a:pt x="39849" y="10328"/>
                      <a:pt x="39849" y="23091"/>
                    </a:cubicBezTo>
                    <a:cubicBezTo>
                      <a:pt x="39849" y="31275"/>
                      <a:pt x="43259" y="38485"/>
                      <a:pt x="48423" y="42577"/>
                    </a:cubicBezTo>
                    <a:lnTo>
                      <a:pt x="28060" y="42577"/>
                    </a:lnTo>
                    <a:cubicBezTo>
                      <a:pt x="33224" y="38485"/>
                      <a:pt x="36634" y="31372"/>
                      <a:pt x="36634" y="23091"/>
                    </a:cubicBezTo>
                    <a:cubicBezTo>
                      <a:pt x="36634" y="10425"/>
                      <a:pt x="28450" y="0"/>
                      <a:pt x="18317" y="0"/>
                    </a:cubicBezTo>
                    <a:cubicBezTo>
                      <a:pt x="8184" y="0"/>
                      <a:pt x="0" y="10328"/>
                      <a:pt x="0" y="23091"/>
                    </a:cubicBezTo>
                    <a:cubicBezTo>
                      <a:pt x="0" y="23383"/>
                      <a:pt x="0" y="23675"/>
                      <a:pt x="0" y="23968"/>
                    </a:cubicBezTo>
                    <a:lnTo>
                      <a:pt x="0" y="23968"/>
                    </a:lnTo>
                    <a:cubicBezTo>
                      <a:pt x="0" y="23968"/>
                      <a:pt x="0" y="24260"/>
                      <a:pt x="0" y="24357"/>
                    </a:cubicBezTo>
                    <a:cubicBezTo>
                      <a:pt x="0" y="25721"/>
                      <a:pt x="195" y="26988"/>
                      <a:pt x="390" y="28255"/>
                    </a:cubicBezTo>
                    <a:cubicBezTo>
                      <a:pt x="2338" y="40433"/>
                      <a:pt x="12179" y="49982"/>
                      <a:pt x="24455" y="51443"/>
                    </a:cubicBezTo>
                    <a:lnTo>
                      <a:pt x="24455" y="51735"/>
                    </a:lnTo>
                    <a:cubicBezTo>
                      <a:pt x="33711" y="51735"/>
                      <a:pt x="41310" y="59335"/>
                      <a:pt x="41310" y="68591"/>
                    </a:cubicBezTo>
                    <a:lnTo>
                      <a:pt x="41310" y="124905"/>
                    </a:lnTo>
                    <a:lnTo>
                      <a:pt x="50469" y="124905"/>
                    </a:lnTo>
                    <a:lnTo>
                      <a:pt x="50469" y="68591"/>
                    </a:lnTo>
                    <a:cubicBezTo>
                      <a:pt x="50469" y="62160"/>
                      <a:pt x="48033" y="56412"/>
                      <a:pt x="44136" y="51833"/>
                    </a:cubicBezTo>
                    <a:lnTo>
                      <a:pt x="70539" y="51833"/>
                    </a:lnTo>
                    <a:cubicBezTo>
                      <a:pt x="66642" y="56412"/>
                      <a:pt x="64206" y="62160"/>
                      <a:pt x="64206" y="68591"/>
                    </a:cubicBezTo>
                    <a:lnTo>
                      <a:pt x="64206" y="124905"/>
                    </a:lnTo>
                    <a:lnTo>
                      <a:pt x="73365" y="124905"/>
                    </a:lnTo>
                    <a:lnTo>
                      <a:pt x="73365" y="68591"/>
                    </a:lnTo>
                    <a:cubicBezTo>
                      <a:pt x="73365" y="59335"/>
                      <a:pt x="80964" y="51735"/>
                      <a:pt x="90220" y="51735"/>
                    </a:cubicBezTo>
                    <a:lnTo>
                      <a:pt x="90220" y="51540"/>
                    </a:lnTo>
                    <a:cubicBezTo>
                      <a:pt x="101522" y="50566"/>
                      <a:pt x="110875" y="42772"/>
                      <a:pt x="114188" y="32347"/>
                    </a:cubicBezTo>
                    <a:close/>
                    <a:moveTo>
                      <a:pt x="58263" y="9256"/>
                    </a:moveTo>
                    <a:cubicBezTo>
                      <a:pt x="63232" y="9256"/>
                      <a:pt x="67421" y="15589"/>
                      <a:pt x="67421" y="23091"/>
                    </a:cubicBezTo>
                    <a:cubicBezTo>
                      <a:pt x="67421" y="30593"/>
                      <a:pt x="63232" y="36926"/>
                      <a:pt x="58263" y="36926"/>
                    </a:cubicBezTo>
                    <a:cubicBezTo>
                      <a:pt x="53294" y="36926"/>
                      <a:pt x="49202" y="30593"/>
                      <a:pt x="49202" y="23091"/>
                    </a:cubicBezTo>
                    <a:cubicBezTo>
                      <a:pt x="49202" y="15589"/>
                      <a:pt x="53392" y="9256"/>
                      <a:pt x="58263" y="9256"/>
                    </a:cubicBezTo>
                    <a:close/>
                    <a:moveTo>
                      <a:pt x="98014" y="9256"/>
                    </a:moveTo>
                    <a:cubicBezTo>
                      <a:pt x="102983" y="9256"/>
                      <a:pt x="107075" y="15589"/>
                      <a:pt x="107075" y="23091"/>
                    </a:cubicBezTo>
                    <a:cubicBezTo>
                      <a:pt x="107075" y="23383"/>
                      <a:pt x="107075" y="23675"/>
                      <a:pt x="107075" y="23968"/>
                    </a:cubicBezTo>
                    <a:lnTo>
                      <a:pt x="107075" y="23968"/>
                    </a:lnTo>
                    <a:cubicBezTo>
                      <a:pt x="107075" y="25039"/>
                      <a:pt x="106978" y="26014"/>
                      <a:pt x="106783" y="26988"/>
                    </a:cubicBezTo>
                    <a:cubicBezTo>
                      <a:pt x="105614" y="32639"/>
                      <a:pt x="102107" y="37023"/>
                      <a:pt x="98112" y="37023"/>
                    </a:cubicBezTo>
                    <a:cubicBezTo>
                      <a:pt x="93143" y="37023"/>
                      <a:pt x="88953" y="30690"/>
                      <a:pt x="88953" y="23188"/>
                    </a:cubicBezTo>
                    <a:cubicBezTo>
                      <a:pt x="88953" y="15686"/>
                      <a:pt x="93143" y="9353"/>
                      <a:pt x="98112" y="9353"/>
                    </a:cubicBezTo>
                    <a:close/>
                    <a:moveTo>
                      <a:pt x="9451" y="23091"/>
                    </a:moveTo>
                    <a:cubicBezTo>
                      <a:pt x="9451" y="15589"/>
                      <a:pt x="13640" y="9256"/>
                      <a:pt x="18512" y="9256"/>
                    </a:cubicBezTo>
                    <a:cubicBezTo>
                      <a:pt x="23383" y="9256"/>
                      <a:pt x="27670" y="15589"/>
                      <a:pt x="27670" y="23091"/>
                    </a:cubicBezTo>
                    <a:cubicBezTo>
                      <a:pt x="27670" y="30593"/>
                      <a:pt x="23481" y="36926"/>
                      <a:pt x="18512" y="36926"/>
                    </a:cubicBezTo>
                    <a:cubicBezTo>
                      <a:pt x="14322" y="36926"/>
                      <a:pt x="10717" y="32347"/>
                      <a:pt x="9743" y="26403"/>
                    </a:cubicBezTo>
                    <a:cubicBezTo>
                      <a:pt x="9646" y="25624"/>
                      <a:pt x="9451" y="24747"/>
                      <a:pt x="9451" y="23870"/>
                    </a:cubicBezTo>
                    <a:lnTo>
                      <a:pt x="9451" y="23870"/>
                    </a:lnTo>
                    <a:cubicBezTo>
                      <a:pt x="9451" y="23870"/>
                      <a:pt x="9451" y="23286"/>
                      <a:pt x="9451" y="22993"/>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310" name="Freeform 113">
                <a:extLst>
                  <a:ext uri="{FF2B5EF4-FFF2-40B4-BE49-F238E27FC236}">
                    <a16:creationId xmlns:a16="http://schemas.microsoft.com/office/drawing/2014/main" id="{65182202-610A-50CB-4F2A-6EA6858ED470}"/>
                  </a:ext>
                </a:extLst>
              </p:cNvPr>
              <p:cNvSpPr/>
              <p:nvPr/>
            </p:nvSpPr>
            <p:spPr>
              <a:xfrm>
                <a:off x="7022424" y="1533071"/>
                <a:ext cx="87686" cy="68298"/>
              </a:xfrm>
              <a:custGeom>
                <a:avLst/>
                <a:gdLst>
                  <a:gd name="connsiteX0" fmla="*/ 87687 w 87686"/>
                  <a:gd name="connsiteY0" fmla="*/ 0 h 68298"/>
                  <a:gd name="connsiteX1" fmla="*/ 87687 w 87686"/>
                  <a:gd name="connsiteY1" fmla="*/ 24455 h 68298"/>
                  <a:gd name="connsiteX2" fmla="*/ 43843 w 87686"/>
                  <a:gd name="connsiteY2" fmla="*/ 68298 h 68298"/>
                  <a:gd name="connsiteX3" fmla="*/ 0 w 87686"/>
                  <a:gd name="connsiteY3" fmla="*/ 24455 h 68298"/>
                  <a:gd name="connsiteX4" fmla="*/ 0 w 87686"/>
                  <a:gd name="connsiteY4" fmla="*/ 0 h 68298"/>
                  <a:gd name="connsiteX5" fmla="*/ 87687 w 87686"/>
                  <a:gd name="connsiteY5"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86" h="68298">
                    <a:moveTo>
                      <a:pt x="87687" y="0"/>
                    </a:moveTo>
                    <a:lnTo>
                      <a:pt x="87687" y="24455"/>
                    </a:lnTo>
                    <a:cubicBezTo>
                      <a:pt x="87687" y="48617"/>
                      <a:pt x="68104" y="68298"/>
                      <a:pt x="43843" y="68298"/>
                    </a:cubicBezTo>
                    <a:cubicBezTo>
                      <a:pt x="19583" y="68298"/>
                      <a:pt x="0" y="48715"/>
                      <a:pt x="0" y="24455"/>
                    </a:cubicBezTo>
                    <a:lnTo>
                      <a:pt x="0" y="0"/>
                    </a:lnTo>
                    <a:lnTo>
                      <a:pt x="87687" y="0"/>
                    </a:lnTo>
                    <a:close/>
                  </a:path>
                </a:pathLst>
              </a:custGeom>
              <a:solidFill>
                <a:schemeClr val="accent4">
                  <a:lumMod val="75000"/>
                </a:schemeClr>
              </a:solidFill>
              <a:ln w="971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8075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9A80-AFD3-2835-8DCD-B482F9210E16}"/>
              </a:ext>
            </a:extLst>
          </p:cNvPr>
          <p:cNvSpPr>
            <a:spLocks noGrp="1"/>
          </p:cNvSpPr>
          <p:nvPr>
            <p:ph type="title"/>
          </p:nvPr>
        </p:nvSpPr>
        <p:spPr/>
        <p:txBody>
          <a:bodyPr/>
          <a:lstStyle/>
          <a:p>
            <a:r>
              <a:rPr lang="en-US" dirty="0"/>
              <a:t>Advantages</a:t>
            </a:r>
          </a:p>
        </p:txBody>
      </p:sp>
      <p:pic>
        <p:nvPicPr>
          <p:cNvPr id="18" name="Picture Placeholder 17" descr="Flying Money with solid fill">
            <a:extLst>
              <a:ext uri="{FF2B5EF4-FFF2-40B4-BE49-F238E27FC236}">
                <a16:creationId xmlns:a16="http://schemas.microsoft.com/office/drawing/2014/main" id="{FBD797F2-1F24-BAC4-6198-DC917B33F0F6}"/>
              </a:ext>
            </a:extLst>
          </p:cNvPr>
          <p:cNvPicPr>
            <a:picLocks noGrp="1" noChangeAspect="1"/>
          </p:cNvPicPr>
          <p:nvPr>
            <p:ph type="pic" sz="quarter" idx="26"/>
          </p:nvPr>
        </p:nvPicPr>
        <p:blipFill>
          <a:blip r:embed="rId2">
            <a:extLst>
              <a:ext uri="{96DAC541-7B7A-43D3-8B79-37D633B846F1}">
                <asvg:svgBlip xmlns:asvg="http://schemas.microsoft.com/office/drawing/2016/SVG/main" r:embed="rId3"/>
              </a:ext>
            </a:extLst>
          </a:blip>
          <a:srcRect/>
          <a:stretch>
            <a:fillRect/>
          </a:stretch>
        </p:blipFill>
        <p:spPr/>
      </p:pic>
      <p:sp>
        <p:nvSpPr>
          <p:cNvPr id="3" name="Text Placeholder 2">
            <a:extLst>
              <a:ext uri="{FF2B5EF4-FFF2-40B4-BE49-F238E27FC236}">
                <a16:creationId xmlns:a16="http://schemas.microsoft.com/office/drawing/2014/main" id="{4302D386-E74C-B1B3-1218-D6FB7C94F777}"/>
              </a:ext>
            </a:extLst>
          </p:cNvPr>
          <p:cNvSpPr>
            <a:spLocks noGrp="1"/>
          </p:cNvSpPr>
          <p:nvPr>
            <p:ph type="body" sz="quarter" idx="11"/>
          </p:nvPr>
        </p:nvSpPr>
        <p:spPr/>
        <p:txBody>
          <a:bodyPr/>
          <a:lstStyle/>
          <a:p>
            <a:r>
              <a:rPr lang="en-US" dirty="0"/>
              <a:t>MONEY</a:t>
            </a:r>
          </a:p>
        </p:txBody>
      </p:sp>
      <p:sp>
        <p:nvSpPr>
          <p:cNvPr id="4" name="Text Placeholder 3">
            <a:extLst>
              <a:ext uri="{FF2B5EF4-FFF2-40B4-BE49-F238E27FC236}">
                <a16:creationId xmlns:a16="http://schemas.microsoft.com/office/drawing/2014/main" id="{749C4417-69FE-211C-7383-33349F4DA69C}"/>
              </a:ext>
            </a:extLst>
          </p:cNvPr>
          <p:cNvSpPr>
            <a:spLocks noGrp="1"/>
          </p:cNvSpPr>
          <p:nvPr>
            <p:ph type="body" sz="quarter" idx="17"/>
          </p:nvPr>
        </p:nvSpPr>
        <p:spPr>
          <a:xfrm>
            <a:off x="284162" y="2204864"/>
            <a:ext cx="2076450" cy="2169904"/>
          </a:xfrm>
        </p:spPr>
        <p:txBody>
          <a:bodyPr/>
          <a:lstStyle/>
          <a:p>
            <a:r>
              <a:rPr lang="en-US" sz="1600" dirty="0"/>
              <a:t>SINCE THE COMMUNICATION IS DONE ONLINE THE CUSTOMER DOESN’T HAVE TO MAKE CALLS OR VISIT THE COMPANY FREQUENTLY SAVING THEIR MONEY.</a:t>
            </a:r>
          </a:p>
        </p:txBody>
      </p:sp>
      <p:pic>
        <p:nvPicPr>
          <p:cNvPr id="19" name="Picture Placeholder 18" descr="Group of men with solid fill">
            <a:extLst>
              <a:ext uri="{FF2B5EF4-FFF2-40B4-BE49-F238E27FC236}">
                <a16:creationId xmlns:a16="http://schemas.microsoft.com/office/drawing/2014/main" id="{8AB7C86F-8B69-F323-A091-DE39E59F7F92}"/>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a:stretch>
            <a:fillRect/>
          </a:stretch>
        </p:blipFill>
        <p:spPr/>
      </p:pic>
      <p:sp>
        <p:nvSpPr>
          <p:cNvPr id="5" name="Text Placeholder 4">
            <a:extLst>
              <a:ext uri="{FF2B5EF4-FFF2-40B4-BE49-F238E27FC236}">
                <a16:creationId xmlns:a16="http://schemas.microsoft.com/office/drawing/2014/main" id="{1DBBDC6A-A98D-8BD2-7824-A1B5B3F131EB}"/>
              </a:ext>
            </a:extLst>
          </p:cNvPr>
          <p:cNvSpPr>
            <a:spLocks noGrp="1"/>
          </p:cNvSpPr>
          <p:nvPr>
            <p:ph type="body" sz="quarter" idx="18"/>
          </p:nvPr>
        </p:nvSpPr>
        <p:spPr/>
        <p:txBody>
          <a:bodyPr/>
          <a:lstStyle/>
          <a:p>
            <a:r>
              <a:rPr lang="en-US" dirty="0"/>
              <a:t>PEOPLE</a:t>
            </a:r>
          </a:p>
        </p:txBody>
      </p:sp>
      <p:sp>
        <p:nvSpPr>
          <p:cNvPr id="6" name="Text Placeholder 5">
            <a:extLst>
              <a:ext uri="{FF2B5EF4-FFF2-40B4-BE49-F238E27FC236}">
                <a16:creationId xmlns:a16="http://schemas.microsoft.com/office/drawing/2014/main" id="{72E190A4-1F81-A32C-F838-E1EEC9431416}"/>
              </a:ext>
            </a:extLst>
          </p:cNvPr>
          <p:cNvSpPr>
            <a:spLocks noGrp="1"/>
          </p:cNvSpPr>
          <p:nvPr>
            <p:ph type="body" sz="quarter" idx="19"/>
          </p:nvPr>
        </p:nvSpPr>
        <p:spPr/>
        <p:txBody>
          <a:bodyPr/>
          <a:lstStyle/>
          <a:p>
            <a:r>
              <a:rPr lang="en-US" sz="1600" dirty="0"/>
              <a:t>THE CUSTOMER SATISFACTION AND TRUST OF THE COMPANIES AND DEALERS ARE TAKEN CARE OF BY TIMELY SOLUTIONS</a:t>
            </a:r>
          </a:p>
        </p:txBody>
      </p:sp>
      <p:sp>
        <p:nvSpPr>
          <p:cNvPr id="7" name="Text Placeholder 6">
            <a:extLst>
              <a:ext uri="{FF2B5EF4-FFF2-40B4-BE49-F238E27FC236}">
                <a16:creationId xmlns:a16="http://schemas.microsoft.com/office/drawing/2014/main" id="{555278A2-C1D1-6D28-2C68-5972A19DF7E4}"/>
              </a:ext>
            </a:extLst>
          </p:cNvPr>
          <p:cNvSpPr>
            <a:spLocks noGrp="1"/>
          </p:cNvSpPr>
          <p:nvPr>
            <p:ph type="body" sz="quarter" idx="20"/>
          </p:nvPr>
        </p:nvSpPr>
        <p:spPr/>
        <p:txBody>
          <a:bodyPr/>
          <a:lstStyle/>
          <a:p>
            <a:r>
              <a:rPr lang="en-US" dirty="0"/>
              <a:t>DATA </a:t>
            </a:r>
          </a:p>
        </p:txBody>
      </p:sp>
      <p:sp>
        <p:nvSpPr>
          <p:cNvPr id="8" name="Text Placeholder 7">
            <a:extLst>
              <a:ext uri="{FF2B5EF4-FFF2-40B4-BE49-F238E27FC236}">
                <a16:creationId xmlns:a16="http://schemas.microsoft.com/office/drawing/2014/main" id="{2089466A-9114-11F7-72AB-5A9D4DC29423}"/>
              </a:ext>
            </a:extLst>
          </p:cNvPr>
          <p:cNvSpPr>
            <a:spLocks noGrp="1"/>
          </p:cNvSpPr>
          <p:nvPr>
            <p:ph type="body" sz="quarter" idx="21"/>
          </p:nvPr>
        </p:nvSpPr>
        <p:spPr>
          <a:xfrm>
            <a:off x="5046662" y="2276872"/>
            <a:ext cx="2076450" cy="2097896"/>
          </a:xfrm>
        </p:spPr>
        <p:txBody>
          <a:bodyPr/>
          <a:lstStyle/>
          <a:p>
            <a:r>
              <a:rPr lang="en-US" sz="1600" dirty="0"/>
              <a:t>THE DATA GETS STORED PERMANENTLY AND CAN BE VIEWED AT ANYTIME FROM ANYWHERE BY BOTH CUSTOMERS AND THE OWNER</a:t>
            </a:r>
          </a:p>
        </p:txBody>
      </p:sp>
      <p:pic>
        <p:nvPicPr>
          <p:cNvPr id="21" name="Picture Placeholder 20" descr="Hourglass 60% with solid fill">
            <a:extLst>
              <a:ext uri="{FF2B5EF4-FFF2-40B4-BE49-F238E27FC236}">
                <a16:creationId xmlns:a16="http://schemas.microsoft.com/office/drawing/2014/main" id="{8D79CB97-AC7E-D264-6A83-877ACCA64F28}"/>
              </a:ext>
            </a:extLst>
          </p:cNvPr>
          <p:cNvPicPr>
            <a:picLocks noGrp="1" noChangeAspect="1"/>
          </p:cNvPicPr>
          <p:nvPr>
            <p:ph type="pic" sz="quarter" idx="29"/>
          </p:nvPr>
        </p:nvPicPr>
        <p:blipFill>
          <a:blip r:embed="rId6">
            <a:extLst>
              <a:ext uri="{96DAC541-7B7A-43D3-8B79-37D633B846F1}">
                <asvg:svgBlip xmlns:asvg="http://schemas.microsoft.com/office/drawing/2016/SVG/main" r:embed="rId7"/>
              </a:ext>
            </a:extLst>
          </a:blip>
          <a:srcRect/>
          <a:stretch>
            <a:fillRect/>
          </a:stretch>
        </p:blipFill>
        <p:spPr/>
      </p:pic>
      <p:sp>
        <p:nvSpPr>
          <p:cNvPr id="9" name="Text Placeholder 8">
            <a:extLst>
              <a:ext uri="{FF2B5EF4-FFF2-40B4-BE49-F238E27FC236}">
                <a16:creationId xmlns:a16="http://schemas.microsoft.com/office/drawing/2014/main" id="{88DC7F78-C721-ACAC-258F-DE2CFB8534FB}"/>
              </a:ext>
            </a:extLst>
          </p:cNvPr>
          <p:cNvSpPr>
            <a:spLocks noGrp="1"/>
          </p:cNvSpPr>
          <p:nvPr>
            <p:ph type="body" sz="quarter" idx="22"/>
          </p:nvPr>
        </p:nvSpPr>
        <p:spPr/>
        <p:txBody>
          <a:bodyPr/>
          <a:lstStyle/>
          <a:p>
            <a:r>
              <a:rPr lang="en-US" dirty="0"/>
              <a:t>TIME EFFECTIVE</a:t>
            </a:r>
          </a:p>
        </p:txBody>
      </p:sp>
      <p:sp>
        <p:nvSpPr>
          <p:cNvPr id="10" name="Text Placeholder 9">
            <a:extLst>
              <a:ext uri="{FF2B5EF4-FFF2-40B4-BE49-F238E27FC236}">
                <a16:creationId xmlns:a16="http://schemas.microsoft.com/office/drawing/2014/main" id="{1F034A55-9CD1-8DF0-2726-751FF8733607}"/>
              </a:ext>
            </a:extLst>
          </p:cNvPr>
          <p:cNvSpPr>
            <a:spLocks noGrp="1"/>
          </p:cNvSpPr>
          <p:nvPr>
            <p:ph type="body" sz="quarter" idx="23"/>
          </p:nvPr>
        </p:nvSpPr>
        <p:spPr>
          <a:xfrm>
            <a:off x="7464641" y="2636912"/>
            <a:ext cx="2076450" cy="1936368"/>
          </a:xfrm>
        </p:spPr>
        <p:txBody>
          <a:bodyPr/>
          <a:lstStyle/>
          <a:p>
            <a:r>
              <a:rPr lang="en-US" sz="1600" dirty="0"/>
              <a:t>SAVES THE TIME OF CUSTOMER AND USER MAINTAINING LOYALTY AMONGST CUSTOMERS</a:t>
            </a:r>
          </a:p>
        </p:txBody>
      </p:sp>
      <p:pic>
        <p:nvPicPr>
          <p:cNvPr id="22" name="Picture Placeholder 21" descr="Spinning Plates with solid fill">
            <a:extLst>
              <a:ext uri="{FF2B5EF4-FFF2-40B4-BE49-F238E27FC236}">
                <a16:creationId xmlns:a16="http://schemas.microsoft.com/office/drawing/2014/main" id="{E36DE347-B2BB-0CDC-11EC-EA73B59E08B1}"/>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1" name="Text Placeholder 10">
            <a:extLst>
              <a:ext uri="{FF2B5EF4-FFF2-40B4-BE49-F238E27FC236}">
                <a16:creationId xmlns:a16="http://schemas.microsoft.com/office/drawing/2014/main" id="{1784F5AE-3651-0D17-800C-20DC8C18EDBA}"/>
              </a:ext>
            </a:extLst>
          </p:cNvPr>
          <p:cNvSpPr>
            <a:spLocks noGrp="1"/>
          </p:cNvSpPr>
          <p:nvPr>
            <p:ph type="body" sz="quarter" idx="24"/>
          </p:nvPr>
        </p:nvSpPr>
        <p:spPr/>
        <p:txBody>
          <a:bodyPr/>
          <a:lstStyle/>
          <a:p>
            <a:r>
              <a:rPr lang="en-US" dirty="0"/>
              <a:t>EFFORTS</a:t>
            </a:r>
          </a:p>
        </p:txBody>
      </p:sp>
      <p:sp>
        <p:nvSpPr>
          <p:cNvPr id="12" name="Text Placeholder 11">
            <a:extLst>
              <a:ext uri="{FF2B5EF4-FFF2-40B4-BE49-F238E27FC236}">
                <a16:creationId xmlns:a16="http://schemas.microsoft.com/office/drawing/2014/main" id="{13D1FDF4-28D5-EEA0-468D-115864AB8311}"/>
              </a:ext>
            </a:extLst>
          </p:cNvPr>
          <p:cNvSpPr>
            <a:spLocks noGrp="1"/>
          </p:cNvSpPr>
          <p:nvPr>
            <p:ph type="body" sz="quarter" idx="25"/>
          </p:nvPr>
        </p:nvSpPr>
        <p:spPr/>
        <p:txBody>
          <a:bodyPr/>
          <a:lstStyle/>
          <a:p>
            <a:r>
              <a:rPr lang="en-US" sz="1600" dirty="0"/>
              <a:t>DEMANDS MINIMAL EFFORTS FROM BOTH THE PARTIES AS IT IS COMPLETELY ONLINE WEBSITE BASED SERVICE</a:t>
            </a:r>
          </a:p>
          <a:p>
            <a:endParaRPr lang="en-US" sz="1600" dirty="0"/>
          </a:p>
        </p:txBody>
      </p:sp>
      <p:pic>
        <p:nvPicPr>
          <p:cNvPr id="16" name="Picture Placeholder 15">
            <a:extLst>
              <a:ext uri="{FF2B5EF4-FFF2-40B4-BE49-F238E27FC236}">
                <a16:creationId xmlns:a16="http://schemas.microsoft.com/office/drawing/2014/main" id="{214267CB-1EED-81A9-E4FE-6EC308540EFB}"/>
              </a:ext>
            </a:extLst>
          </p:cNvPr>
          <p:cNvPicPr>
            <a:picLocks noGrp="1" noChangeAspect="1"/>
          </p:cNvPicPr>
          <p:nvPr>
            <p:ph type="pic" sz="quarter" idx="28"/>
          </p:nvPr>
        </p:nvPicPr>
        <p:blipFill>
          <a:blip r:embed="rId10">
            <a:extLst>
              <a:ext uri="{837473B0-CC2E-450A-ABE3-18F120FF3D39}">
                <a1611:picAttrSrcUrl xmlns:a1611="http://schemas.microsoft.com/office/drawing/2016/11/main" r:id="rId11"/>
              </a:ext>
            </a:extLst>
          </a:blip>
          <a:srcRect l="15573" r="15573"/>
          <a:stretch>
            <a:fillRect/>
          </a:stretch>
        </p:blipFill>
        <p:spPr/>
      </p:pic>
    </p:spTree>
    <p:extLst>
      <p:ext uri="{BB962C8B-B14F-4D97-AF65-F5344CB8AC3E}">
        <p14:creationId xmlns:p14="http://schemas.microsoft.com/office/powerpoint/2010/main" val="2955153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CCF485-C9B7-3384-7119-A75ED16D19C8}"/>
              </a:ext>
            </a:extLst>
          </p:cNvPr>
          <p:cNvSpPr>
            <a:spLocks noGrp="1"/>
          </p:cNvSpPr>
          <p:nvPr>
            <p:ph type="title"/>
          </p:nvPr>
        </p:nvSpPr>
        <p:spPr>
          <a:xfrm>
            <a:off x="360171" y="4440201"/>
            <a:ext cx="3513583" cy="1841309"/>
          </a:xfrm>
        </p:spPr>
        <p:txBody>
          <a:bodyPr>
            <a:normAutofit/>
          </a:bodyPr>
          <a:lstStyle/>
          <a:p>
            <a:r>
              <a:rPr lang="en-US" sz="2800" dirty="0"/>
              <a:t>FUTURE</a:t>
            </a:r>
            <a:br>
              <a:rPr lang="en-US" sz="2800" dirty="0"/>
            </a:br>
            <a:r>
              <a:rPr lang="en-US" sz="2800" dirty="0"/>
              <a:t>ENHANCEMENTS</a:t>
            </a:r>
          </a:p>
        </p:txBody>
      </p:sp>
      <p:sp>
        <p:nvSpPr>
          <p:cNvPr id="2" name="Text Placeholder 1">
            <a:extLst>
              <a:ext uri="{FF2B5EF4-FFF2-40B4-BE49-F238E27FC236}">
                <a16:creationId xmlns:a16="http://schemas.microsoft.com/office/drawing/2014/main" id="{BB69E1FB-5796-CEDC-39D9-EE0E5366EE6D}"/>
              </a:ext>
            </a:extLst>
          </p:cNvPr>
          <p:cNvSpPr>
            <a:spLocks noGrp="1"/>
          </p:cNvSpPr>
          <p:nvPr>
            <p:ph type="body" sz="quarter" idx="18"/>
          </p:nvPr>
        </p:nvSpPr>
        <p:spPr>
          <a:xfrm>
            <a:off x="4908990" y="557645"/>
            <a:ext cx="2782355" cy="1338235"/>
          </a:xfrm>
        </p:spPr>
        <p:txBody>
          <a:bodyPr/>
          <a:lstStyle/>
          <a:p>
            <a:r>
              <a:rPr lang="en-US" sz="3600" dirty="0"/>
              <a:t> 1</a:t>
            </a:r>
          </a:p>
          <a:p>
            <a:r>
              <a:rPr lang="en-US" sz="3600" dirty="0"/>
              <a:t>chatbot</a:t>
            </a:r>
          </a:p>
        </p:txBody>
      </p:sp>
      <p:sp>
        <p:nvSpPr>
          <p:cNvPr id="6" name="Text Placeholder 5">
            <a:extLst>
              <a:ext uri="{FF2B5EF4-FFF2-40B4-BE49-F238E27FC236}">
                <a16:creationId xmlns:a16="http://schemas.microsoft.com/office/drawing/2014/main" id="{CAE5862A-8A13-15E7-AC81-2619773ABF40}"/>
              </a:ext>
            </a:extLst>
          </p:cNvPr>
          <p:cNvSpPr>
            <a:spLocks noGrp="1"/>
          </p:cNvSpPr>
          <p:nvPr>
            <p:ph type="body" sz="quarter" idx="20"/>
          </p:nvPr>
        </p:nvSpPr>
        <p:spPr/>
        <p:txBody>
          <a:bodyPr/>
          <a:lstStyle/>
          <a:p>
            <a:r>
              <a:rPr lang="en-US" dirty="0"/>
              <a:t> </a:t>
            </a:r>
          </a:p>
        </p:txBody>
      </p:sp>
      <p:sp>
        <p:nvSpPr>
          <p:cNvPr id="7" name="Text Placeholder 6">
            <a:extLst>
              <a:ext uri="{FF2B5EF4-FFF2-40B4-BE49-F238E27FC236}">
                <a16:creationId xmlns:a16="http://schemas.microsoft.com/office/drawing/2014/main" id="{FB90060D-307B-696C-1391-A02767A07137}"/>
              </a:ext>
            </a:extLst>
          </p:cNvPr>
          <p:cNvSpPr>
            <a:spLocks noGrp="1"/>
          </p:cNvSpPr>
          <p:nvPr>
            <p:ph type="body" sz="quarter" idx="21"/>
          </p:nvPr>
        </p:nvSpPr>
        <p:spPr/>
        <p:txBody>
          <a:bodyPr/>
          <a:lstStyle/>
          <a:p>
            <a:endParaRPr lang="en-US" dirty="0"/>
          </a:p>
          <a:p>
            <a:endParaRPr lang="en-US" dirty="0"/>
          </a:p>
        </p:txBody>
      </p:sp>
      <p:sp>
        <p:nvSpPr>
          <p:cNvPr id="8" name="Text Placeholder 7">
            <a:extLst>
              <a:ext uri="{FF2B5EF4-FFF2-40B4-BE49-F238E27FC236}">
                <a16:creationId xmlns:a16="http://schemas.microsoft.com/office/drawing/2014/main" id="{55434727-BC55-A1BE-8DFE-7F44687B1468}"/>
              </a:ext>
            </a:extLst>
          </p:cNvPr>
          <p:cNvSpPr>
            <a:spLocks noGrp="1"/>
          </p:cNvSpPr>
          <p:nvPr>
            <p:ph type="body" sz="quarter" idx="22"/>
          </p:nvPr>
        </p:nvSpPr>
        <p:spPr>
          <a:xfrm>
            <a:off x="4714856" y="2743200"/>
            <a:ext cx="3183352" cy="1338234"/>
          </a:xfrm>
        </p:spPr>
        <p:txBody>
          <a:bodyPr/>
          <a:lstStyle/>
          <a:p>
            <a:r>
              <a:rPr lang="en-US" sz="2800" dirty="0"/>
              <a:t> 3 </a:t>
            </a:r>
          </a:p>
          <a:p>
            <a:r>
              <a:rPr lang="en-US" sz="2800" dirty="0"/>
              <a:t>ai based segregation</a:t>
            </a:r>
          </a:p>
        </p:txBody>
      </p:sp>
      <p:grpSp>
        <p:nvGrpSpPr>
          <p:cNvPr id="168" name="Graphic 45">
            <a:extLst>
              <a:ext uri="{FF2B5EF4-FFF2-40B4-BE49-F238E27FC236}">
                <a16:creationId xmlns:a16="http://schemas.microsoft.com/office/drawing/2014/main" id="{456BF3CD-DE69-E709-BBE2-AC3E8AE8C0D2}"/>
              </a:ext>
              <a:ext uri="{C183D7F6-B498-43B3-948B-1728B52AA6E4}">
                <adec:decorative xmlns:adec="http://schemas.microsoft.com/office/drawing/2017/decorative" val="1"/>
              </a:ext>
            </a:extLst>
          </p:cNvPr>
          <p:cNvGrpSpPr/>
          <p:nvPr/>
        </p:nvGrpSpPr>
        <p:grpSpPr>
          <a:xfrm>
            <a:off x="332832" y="1008061"/>
            <a:ext cx="3507582" cy="3030539"/>
            <a:chOff x="510933" y="1672664"/>
            <a:chExt cx="5869437" cy="5071175"/>
          </a:xfrm>
        </p:grpSpPr>
        <p:grpSp>
          <p:nvGrpSpPr>
            <p:cNvPr id="169" name="Graphic 45">
              <a:extLst>
                <a:ext uri="{FF2B5EF4-FFF2-40B4-BE49-F238E27FC236}">
                  <a16:creationId xmlns:a16="http://schemas.microsoft.com/office/drawing/2014/main" id="{9ED5CF29-5BBB-3464-E31E-5B3E38953E6E}"/>
                </a:ext>
              </a:extLst>
            </p:cNvPr>
            <p:cNvGrpSpPr/>
            <p:nvPr/>
          </p:nvGrpSpPr>
          <p:grpSpPr>
            <a:xfrm>
              <a:off x="510933" y="1672664"/>
              <a:ext cx="5869437" cy="4982133"/>
              <a:chOff x="510933" y="1672664"/>
              <a:chExt cx="5869437" cy="4982133"/>
            </a:xfrm>
          </p:grpSpPr>
          <p:sp>
            <p:nvSpPr>
              <p:cNvPr id="216" name="Freeform 48">
                <a:extLst>
                  <a:ext uri="{FF2B5EF4-FFF2-40B4-BE49-F238E27FC236}">
                    <a16:creationId xmlns:a16="http://schemas.microsoft.com/office/drawing/2014/main" id="{3545B8F5-6890-61EE-1AB5-C37F94DA2134}"/>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17" name="Freeform 49">
                <a:extLst>
                  <a:ext uri="{FF2B5EF4-FFF2-40B4-BE49-F238E27FC236}">
                    <a16:creationId xmlns:a16="http://schemas.microsoft.com/office/drawing/2014/main" id="{AA70C792-948F-100E-BC11-4FA5893D5081}"/>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18" name="Freeform 50">
                <a:extLst>
                  <a:ext uri="{FF2B5EF4-FFF2-40B4-BE49-F238E27FC236}">
                    <a16:creationId xmlns:a16="http://schemas.microsoft.com/office/drawing/2014/main" id="{6058924E-1A7B-BA25-DF2A-5D458376B7C1}"/>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solidFill>
                <a:schemeClr val="accent1">
                  <a:lumMod val="60000"/>
                  <a:lumOff val="40000"/>
                </a:schemeClr>
              </a:solidFill>
              <a:ln w="24854" cap="flat">
                <a:noFill/>
                <a:prstDash val="solid"/>
                <a:miter/>
              </a:ln>
            </p:spPr>
            <p:txBody>
              <a:bodyPr rtlCol="0" anchor="ctr"/>
              <a:lstStyle/>
              <a:p>
                <a:endParaRPr lang="en-US" dirty="0"/>
              </a:p>
            </p:txBody>
          </p:sp>
          <p:sp>
            <p:nvSpPr>
              <p:cNvPr id="219" name="Freeform 51">
                <a:extLst>
                  <a:ext uri="{FF2B5EF4-FFF2-40B4-BE49-F238E27FC236}">
                    <a16:creationId xmlns:a16="http://schemas.microsoft.com/office/drawing/2014/main" id="{F3BC6FDC-66EF-CBE4-4EDB-848CCD6F4328}"/>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20" name="Freeform 52">
                <a:extLst>
                  <a:ext uri="{FF2B5EF4-FFF2-40B4-BE49-F238E27FC236}">
                    <a16:creationId xmlns:a16="http://schemas.microsoft.com/office/drawing/2014/main" id="{8E729252-805B-0738-9A5D-6CB0E59E3B9E}"/>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solidFill>
                <a:schemeClr val="accent1">
                  <a:lumMod val="40000"/>
                  <a:lumOff val="60000"/>
                </a:schemeClr>
              </a:solidFill>
              <a:ln w="24854" cap="flat">
                <a:noFill/>
                <a:prstDash val="solid"/>
                <a:miter/>
              </a:ln>
            </p:spPr>
            <p:txBody>
              <a:bodyPr rtlCol="0" anchor="ctr"/>
              <a:lstStyle/>
              <a:p>
                <a:endParaRPr lang="en-US" dirty="0"/>
              </a:p>
            </p:txBody>
          </p:sp>
          <p:sp>
            <p:nvSpPr>
              <p:cNvPr id="221" name="Freeform 53">
                <a:extLst>
                  <a:ext uri="{FF2B5EF4-FFF2-40B4-BE49-F238E27FC236}">
                    <a16:creationId xmlns:a16="http://schemas.microsoft.com/office/drawing/2014/main" id="{7AD18890-6DF8-FC6B-6B32-47AB1843ADFD}"/>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solidFill>
                <a:schemeClr val="accent1">
                  <a:lumMod val="40000"/>
                  <a:lumOff val="60000"/>
                </a:schemeClr>
              </a:solidFill>
              <a:ln w="24854" cap="flat">
                <a:noFill/>
                <a:prstDash val="solid"/>
                <a:miter/>
              </a:ln>
            </p:spPr>
            <p:txBody>
              <a:bodyPr rtlCol="0" anchor="ctr"/>
              <a:lstStyle/>
              <a:p>
                <a:endParaRPr lang="en-US" dirty="0"/>
              </a:p>
            </p:txBody>
          </p:sp>
          <p:sp>
            <p:nvSpPr>
              <p:cNvPr id="222" name="Freeform 54">
                <a:extLst>
                  <a:ext uri="{FF2B5EF4-FFF2-40B4-BE49-F238E27FC236}">
                    <a16:creationId xmlns:a16="http://schemas.microsoft.com/office/drawing/2014/main" id="{7762F7AF-0DD7-D485-8A54-658D3E176018}"/>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solidFill>
                <a:schemeClr val="accent1"/>
              </a:solidFill>
              <a:ln w="24854" cap="flat">
                <a:noFill/>
                <a:prstDash val="solid"/>
                <a:miter/>
              </a:ln>
            </p:spPr>
            <p:txBody>
              <a:bodyPr rtlCol="0" anchor="ctr"/>
              <a:lstStyle/>
              <a:p>
                <a:endParaRPr lang="en-US" dirty="0"/>
              </a:p>
            </p:txBody>
          </p:sp>
          <p:sp>
            <p:nvSpPr>
              <p:cNvPr id="223" name="Freeform 55">
                <a:extLst>
                  <a:ext uri="{FF2B5EF4-FFF2-40B4-BE49-F238E27FC236}">
                    <a16:creationId xmlns:a16="http://schemas.microsoft.com/office/drawing/2014/main" id="{B21B3408-A9AB-475A-56A6-0067BF3847F5}"/>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4" name="Freeform 56">
                <a:extLst>
                  <a:ext uri="{FF2B5EF4-FFF2-40B4-BE49-F238E27FC236}">
                    <a16:creationId xmlns:a16="http://schemas.microsoft.com/office/drawing/2014/main" id="{D6F9457E-E64E-0D0B-6E35-D99C439C59F9}"/>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5" name="Freeform 57">
                <a:extLst>
                  <a:ext uri="{FF2B5EF4-FFF2-40B4-BE49-F238E27FC236}">
                    <a16:creationId xmlns:a16="http://schemas.microsoft.com/office/drawing/2014/main" id="{009196F4-74FB-0711-33A1-CE080B5CC218}"/>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6" name="Freeform 58">
                <a:extLst>
                  <a:ext uri="{FF2B5EF4-FFF2-40B4-BE49-F238E27FC236}">
                    <a16:creationId xmlns:a16="http://schemas.microsoft.com/office/drawing/2014/main" id="{BCB4E6D1-0685-8512-FE18-7BB8F58233D3}"/>
                  </a:ext>
                </a:extLst>
              </p:cNvPr>
              <p:cNvSpPr/>
              <p:nvPr/>
            </p:nvSpPr>
            <p:spPr>
              <a:xfrm>
                <a:off x="539532" y="6375277"/>
                <a:ext cx="2373439" cy="279520"/>
              </a:xfrm>
              <a:custGeom>
                <a:avLst/>
                <a:gdLst>
                  <a:gd name="connsiteX0" fmla="*/ 1186720 w 2373439"/>
                  <a:gd name="connsiteY0" fmla="*/ 0 h 279520"/>
                  <a:gd name="connsiteX1" fmla="*/ 0 w 2373439"/>
                  <a:gd name="connsiteY1" fmla="*/ 139760 h 279520"/>
                  <a:gd name="connsiteX2" fmla="*/ 1186720 w 2373439"/>
                  <a:gd name="connsiteY2" fmla="*/ 279521 h 279520"/>
                  <a:gd name="connsiteX3" fmla="*/ 2373439 w 2373439"/>
                  <a:gd name="connsiteY3" fmla="*/ 139760 h 279520"/>
                  <a:gd name="connsiteX4" fmla="*/ 1186720 w 2373439"/>
                  <a:gd name="connsiteY4" fmla="*/ 0 h 279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439" h="279520">
                    <a:moveTo>
                      <a:pt x="1186720" y="0"/>
                    </a:moveTo>
                    <a:cubicBezTo>
                      <a:pt x="531189" y="0"/>
                      <a:pt x="0" y="62420"/>
                      <a:pt x="0" y="139760"/>
                    </a:cubicBezTo>
                    <a:cubicBezTo>
                      <a:pt x="0" y="217101"/>
                      <a:pt x="531189" y="279521"/>
                      <a:pt x="1186720" y="279521"/>
                    </a:cubicBezTo>
                    <a:cubicBezTo>
                      <a:pt x="1842250" y="279521"/>
                      <a:pt x="2373439" y="217101"/>
                      <a:pt x="2373439" y="139760"/>
                    </a:cubicBezTo>
                    <a:cubicBezTo>
                      <a:pt x="2373439" y="62420"/>
                      <a:pt x="1842002" y="0"/>
                      <a:pt x="1186720"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7" name="Freeform 59">
                <a:extLst>
                  <a:ext uri="{FF2B5EF4-FFF2-40B4-BE49-F238E27FC236}">
                    <a16:creationId xmlns:a16="http://schemas.microsoft.com/office/drawing/2014/main" id="{E8B443C0-1E24-C9F4-579C-27EA37032ECD}"/>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solidFill>
                <a:schemeClr val="accent6"/>
              </a:solidFill>
              <a:ln w="24854" cap="flat">
                <a:noFill/>
                <a:prstDash val="solid"/>
                <a:miter/>
              </a:ln>
            </p:spPr>
            <p:txBody>
              <a:bodyPr rtlCol="0" anchor="ctr"/>
              <a:lstStyle/>
              <a:p>
                <a:endParaRPr lang="en-US" dirty="0"/>
              </a:p>
            </p:txBody>
          </p:sp>
          <p:sp>
            <p:nvSpPr>
              <p:cNvPr id="228" name="Freeform 60">
                <a:extLst>
                  <a:ext uri="{FF2B5EF4-FFF2-40B4-BE49-F238E27FC236}">
                    <a16:creationId xmlns:a16="http://schemas.microsoft.com/office/drawing/2014/main" id="{48DCEC20-D34B-27AB-F70F-ED601FC99CDB}"/>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solidFill>
                <a:schemeClr val="bg1"/>
              </a:solidFill>
              <a:ln w="24854" cap="flat">
                <a:noFill/>
                <a:prstDash val="solid"/>
                <a:miter/>
              </a:ln>
            </p:spPr>
            <p:txBody>
              <a:bodyPr rtlCol="0" anchor="ctr"/>
              <a:lstStyle/>
              <a:p>
                <a:endParaRPr lang="en-US" dirty="0"/>
              </a:p>
            </p:txBody>
          </p:sp>
        </p:grpSp>
        <p:grpSp>
          <p:nvGrpSpPr>
            <p:cNvPr id="170" name="Graphic 45">
              <a:extLst>
                <a:ext uri="{FF2B5EF4-FFF2-40B4-BE49-F238E27FC236}">
                  <a16:creationId xmlns:a16="http://schemas.microsoft.com/office/drawing/2014/main" id="{4CF67601-7037-EEDB-9377-533457412C16}"/>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4C47E2CB-30FA-8F43-4D7A-60B118C404DE}"/>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solidFill>
                <a:schemeClr val="accent1"/>
              </a:solidFill>
              <a:ln w="24854" cap="flat">
                <a:noFill/>
                <a:prstDash val="solid"/>
                <a:miter/>
              </a:ln>
            </p:spPr>
            <p:txBody>
              <a:bodyPr rtlCol="0" anchor="ctr"/>
              <a:lstStyle/>
              <a:p>
                <a:endParaRPr lang="en-US" dirty="0"/>
              </a:p>
            </p:txBody>
          </p:sp>
          <p:sp>
            <p:nvSpPr>
              <p:cNvPr id="213" name="Freeform 63">
                <a:extLst>
                  <a:ext uri="{FF2B5EF4-FFF2-40B4-BE49-F238E27FC236}">
                    <a16:creationId xmlns:a16="http://schemas.microsoft.com/office/drawing/2014/main" id="{F8B2C19B-FB76-1838-AB28-B220BBA4FA5C}"/>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214" name="Freeform 64">
                <a:extLst>
                  <a:ext uri="{FF2B5EF4-FFF2-40B4-BE49-F238E27FC236}">
                    <a16:creationId xmlns:a16="http://schemas.microsoft.com/office/drawing/2014/main" id="{D362518B-42FC-F5F8-9EAF-101A0E232A1F}"/>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solidFill>
                <a:schemeClr val="accent1">
                  <a:lumMod val="75000"/>
                </a:schemeClr>
              </a:solidFill>
              <a:ln w="24854" cap="flat">
                <a:noFill/>
                <a:prstDash val="solid"/>
                <a:miter/>
              </a:ln>
            </p:spPr>
            <p:txBody>
              <a:bodyPr rtlCol="0" anchor="ctr"/>
              <a:lstStyle/>
              <a:p>
                <a:endParaRPr lang="en-US" dirty="0"/>
              </a:p>
            </p:txBody>
          </p:sp>
          <p:sp>
            <p:nvSpPr>
              <p:cNvPr id="215" name="Freeform 65">
                <a:extLst>
                  <a:ext uri="{FF2B5EF4-FFF2-40B4-BE49-F238E27FC236}">
                    <a16:creationId xmlns:a16="http://schemas.microsoft.com/office/drawing/2014/main" id="{26909827-3156-3A9B-D701-94C05648AF61}"/>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solidFill>
                <a:srgbClr val="2A2B7C"/>
              </a:solidFill>
              <a:ln w="24854" cap="flat">
                <a:noFill/>
                <a:prstDash val="solid"/>
                <a:miter/>
              </a:ln>
            </p:spPr>
            <p:txBody>
              <a:bodyPr rtlCol="0" anchor="ctr"/>
              <a:lstStyle/>
              <a:p>
                <a:endParaRPr lang="en-US" dirty="0"/>
              </a:p>
            </p:txBody>
          </p:sp>
        </p:grpSp>
        <p:grpSp>
          <p:nvGrpSpPr>
            <p:cNvPr id="171" name="Graphic 45">
              <a:extLst>
                <a:ext uri="{FF2B5EF4-FFF2-40B4-BE49-F238E27FC236}">
                  <a16:creationId xmlns:a16="http://schemas.microsoft.com/office/drawing/2014/main" id="{CD29344B-4348-F848-6EAD-DA1C2A2DFB43}"/>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4F77112E-D2CF-43F9-1870-5289CF418CF6}"/>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solidFill>
                <a:schemeClr val="accent6"/>
              </a:solidFill>
              <a:ln w="24854" cap="flat">
                <a:noFill/>
                <a:prstDash val="solid"/>
                <a:miter/>
              </a:ln>
            </p:spPr>
            <p:txBody>
              <a:bodyPr rtlCol="0" anchor="ctr"/>
              <a:lstStyle/>
              <a:p>
                <a:endParaRPr lang="en-US" dirty="0"/>
              </a:p>
            </p:txBody>
          </p:sp>
          <p:grpSp>
            <p:nvGrpSpPr>
              <p:cNvPr id="204" name="Graphic 45">
                <a:extLst>
                  <a:ext uri="{FF2B5EF4-FFF2-40B4-BE49-F238E27FC236}">
                    <a16:creationId xmlns:a16="http://schemas.microsoft.com/office/drawing/2014/main" id="{20902BCA-464E-3DF1-22D7-63487413FB65}"/>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F66A2E4A-E1DF-200B-AB9F-4003DBA158B9}"/>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solidFill>
                  <a:srgbClr val="FFFFFF"/>
                </a:solidFill>
                <a:ln w="24854" cap="flat">
                  <a:noFill/>
                  <a:prstDash val="solid"/>
                  <a:miter/>
                </a:ln>
              </p:spPr>
              <p:txBody>
                <a:bodyPr rtlCol="0" anchor="ctr"/>
                <a:lstStyle/>
                <a:p>
                  <a:endParaRPr lang="en-US" dirty="0"/>
                </a:p>
              </p:txBody>
            </p:sp>
            <p:sp>
              <p:nvSpPr>
                <p:cNvPr id="211" name="Freeform 70">
                  <a:extLst>
                    <a:ext uri="{FF2B5EF4-FFF2-40B4-BE49-F238E27FC236}">
                      <a16:creationId xmlns:a16="http://schemas.microsoft.com/office/drawing/2014/main" id="{51B1A5E7-3036-7C54-6368-158D2C97CDA9}"/>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solidFill>
                  <a:srgbClr val="FFFFFF"/>
                </a:solidFill>
                <a:ln w="24854" cap="flat">
                  <a:noFill/>
                  <a:prstDash val="solid"/>
                  <a:miter/>
                </a:ln>
              </p:spPr>
              <p:txBody>
                <a:bodyPr rtlCol="0" anchor="ctr"/>
                <a:lstStyle/>
                <a:p>
                  <a:endParaRPr lang="en-US" dirty="0"/>
                </a:p>
              </p:txBody>
            </p:sp>
          </p:grpSp>
          <p:sp>
            <p:nvSpPr>
              <p:cNvPr id="205" name="Freeform 71">
                <a:extLst>
                  <a:ext uri="{FF2B5EF4-FFF2-40B4-BE49-F238E27FC236}">
                    <a16:creationId xmlns:a16="http://schemas.microsoft.com/office/drawing/2014/main" id="{6DFA4804-7108-CEE1-BDD8-55951EFE413C}"/>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solidFill>
                <a:schemeClr val="accent4"/>
              </a:solidFill>
              <a:ln w="24854" cap="flat">
                <a:noFill/>
                <a:prstDash val="solid"/>
                <a:miter/>
              </a:ln>
            </p:spPr>
            <p:txBody>
              <a:bodyPr rtlCol="0" anchor="ctr"/>
              <a:lstStyle/>
              <a:p>
                <a:endParaRPr lang="en-US" dirty="0"/>
              </a:p>
            </p:txBody>
          </p:sp>
          <p:sp>
            <p:nvSpPr>
              <p:cNvPr id="206" name="Freeform 72">
                <a:extLst>
                  <a:ext uri="{FF2B5EF4-FFF2-40B4-BE49-F238E27FC236}">
                    <a16:creationId xmlns:a16="http://schemas.microsoft.com/office/drawing/2014/main" id="{A6D2D887-F7E9-0F8F-EF0B-7C4010DF971A}"/>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solidFill>
                <a:schemeClr val="accent4">
                  <a:lumMod val="75000"/>
                </a:schemeClr>
              </a:solidFill>
              <a:ln w="24854" cap="flat">
                <a:noFill/>
                <a:prstDash val="solid"/>
                <a:miter/>
              </a:ln>
            </p:spPr>
            <p:txBody>
              <a:bodyPr rtlCol="0" anchor="ctr"/>
              <a:lstStyle/>
              <a:p>
                <a:endParaRPr lang="en-US" dirty="0"/>
              </a:p>
            </p:txBody>
          </p:sp>
          <p:sp>
            <p:nvSpPr>
              <p:cNvPr id="207" name="Freeform 73">
                <a:extLst>
                  <a:ext uri="{FF2B5EF4-FFF2-40B4-BE49-F238E27FC236}">
                    <a16:creationId xmlns:a16="http://schemas.microsoft.com/office/drawing/2014/main" id="{495125B9-799C-7E31-F8DB-070F2154EFB8}"/>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solidFill>
                <a:schemeClr val="accent5">
                  <a:lumMod val="90000"/>
                </a:schemeClr>
              </a:solidFill>
              <a:ln w="24854" cap="flat">
                <a:noFill/>
                <a:prstDash val="solid"/>
                <a:miter/>
              </a:ln>
            </p:spPr>
            <p:txBody>
              <a:bodyPr rtlCol="0" anchor="ctr"/>
              <a:lstStyle/>
              <a:p>
                <a:endParaRPr lang="en-US" dirty="0"/>
              </a:p>
            </p:txBody>
          </p:sp>
          <p:sp>
            <p:nvSpPr>
              <p:cNvPr id="208" name="Freeform 79">
                <a:extLst>
                  <a:ext uri="{FF2B5EF4-FFF2-40B4-BE49-F238E27FC236}">
                    <a16:creationId xmlns:a16="http://schemas.microsoft.com/office/drawing/2014/main" id="{3923493C-E534-D88D-8FB5-E6816E7623E3}"/>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solidFill>
                <a:schemeClr val="accent5">
                  <a:lumMod val="75000"/>
                </a:schemeClr>
              </a:solidFill>
              <a:ln w="24854" cap="flat">
                <a:noFill/>
                <a:prstDash val="solid"/>
                <a:miter/>
              </a:ln>
            </p:spPr>
            <p:txBody>
              <a:bodyPr rtlCol="0" anchor="ctr"/>
              <a:lstStyle/>
              <a:p>
                <a:endParaRPr lang="en-US" dirty="0"/>
              </a:p>
            </p:txBody>
          </p:sp>
          <p:sp>
            <p:nvSpPr>
              <p:cNvPr id="209" name="Freeform 80">
                <a:extLst>
                  <a:ext uri="{FF2B5EF4-FFF2-40B4-BE49-F238E27FC236}">
                    <a16:creationId xmlns:a16="http://schemas.microsoft.com/office/drawing/2014/main" id="{42D55A04-237A-0459-4D9D-1BF04723A448}"/>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solidFill>
                <a:schemeClr val="accent5">
                  <a:lumMod val="75000"/>
                </a:schemeClr>
              </a:solidFill>
              <a:ln w="24854" cap="flat">
                <a:noFill/>
                <a:prstDash val="solid"/>
                <a:miter/>
              </a:ln>
            </p:spPr>
            <p:txBody>
              <a:bodyPr rtlCol="0" anchor="ctr"/>
              <a:lstStyle/>
              <a:p>
                <a:endParaRPr lang="en-US" dirty="0"/>
              </a:p>
            </p:txBody>
          </p:sp>
        </p:grpSp>
        <p:grpSp>
          <p:nvGrpSpPr>
            <p:cNvPr id="172" name="Graphic 45">
              <a:extLst>
                <a:ext uri="{FF2B5EF4-FFF2-40B4-BE49-F238E27FC236}">
                  <a16:creationId xmlns:a16="http://schemas.microsoft.com/office/drawing/2014/main" id="{44B047D6-99D3-9DD0-9B20-ADD39C3B7B61}"/>
                </a:ext>
              </a:extLst>
            </p:cNvPr>
            <p:cNvGrpSpPr/>
            <p:nvPr/>
          </p:nvGrpSpPr>
          <p:grpSpPr>
            <a:xfrm>
              <a:off x="844338" y="4513102"/>
              <a:ext cx="1738395" cy="2230737"/>
              <a:chOff x="844338" y="4513102"/>
              <a:chExt cx="1738395" cy="2230737"/>
            </a:xfrm>
          </p:grpSpPr>
          <p:sp>
            <p:nvSpPr>
              <p:cNvPr id="191" name="Freeform 82">
                <a:extLst>
                  <a:ext uri="{FF2B5EF4-FFF2-40B4-BE49-F238E27FC236}">
                    <a16:creationId xmlns:a16="http://schemas.microsoft.com/office/drawing/2014/main" id="{B9100A15-FFD0-DF29-5D8C-0A16A33EF31D}"/>
                  </a:ext>
                </a:extLst>
              </p:cNvPr>
              <p:cNvSpPr/>
              <p:nvPr/>
            </p:nvSpPr>
            <p:spPr>
              <a:xfrm>
                <a:off x="939697" y="6121112"/>
                <a:ext cx="1643036" cy="461270"/>
              </a:xfrm>
              <a:custGeom>
                <a:avLst/>
                <a:gdLst>
                  <a:gd name="connsiteX0" fmla="*/ 235969 w 1643036"/>
                  <a:gd name="connsiteY0" fmla="*/ 13937 h 461270"/>
                  <a:gd name="connsiteX1" fmla="*/ 1148141 w 1643036"/>
                  <a:gd name="connsiteY1" fmla="*/ 42038 h 461270"/>
                  <a:gd name="connsiteX2" fmla="*/ 1635064 w 1643036"/>
                  <a:gd name="connsiteY2" fmla="*/ 126590 h 461270"/>
                  <a:gd name="connsiteX3" fmla="*/ 1075526 w 1643036"/>
                  <a:gd name="connsiteY3" fmla="*/ 436948 h 461270"/>
                  <a:gd name="connsiteX4" fmla="*/ 508526 w 1643036"/>
                  <a:gd name="connsiteY4" fmla="*/ 410090 h 461270"/>
                  <a:gd name="connsiteX5" fmla="*/ 114362 w 1643036"/>
                  <a:gd name="connsiteY5" fmla="*/ 319569 h 461270"/>
                  <a:gd name="connsiteX6" fmla="*/ 235969 w 1643036"/>
                  <a:gd name="connsiteY6" fmla="*/ 13937 h 46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3036" h="461270">
                    <a:moveTo>
                      <a:pt x="235969" y="13937"/>
                    </a:moveTo>
                    <a:cubicBezTo>
                      <a:pt x="675891" y="93764"/>
                      <a:pt x="924823" y="89288"/>
                      <a:pt x="1148141" y="42038"/>
                    </a:cubicBezTo>
                    <a:cubicBezTo>
                      <a:pt x="1371708" y="-5212"/>
                      <a:pt x="1573888" y="-9688"/>
                      <a:pt x="1635064" y="126590"/>
                    </a:cubicBezTo>
                    <a:cubicBezTo>
                      <a:pt x="1696241" y="263118"/>
                      <a:pt x="1395333" y="465049"/>
                      <a:pt x="1075526" y="436948"/>
                    </a:cubicBezTo>
                    <a:cubicBezTo>
                      <a:pt x="876578" y="434461"/>
                      <a:pt x="536628" y="327278"/>
                      <a:pt x="508526" y="410090"/>
                    </a:cubicBezTo>
                    <a:cubicBezTo>
                      <a:pt x="476446" y="504093"/>
                      <a:pt x="129283" y="465547"/>
                      <a:pt x="114362" y="319569"/>
                    </a:cubicBezTo>
                    <a:cubicBezTo>
                      <a:pt x="104166" y="218852"/>
                      <a:pt x="-203953" y="-65891"/>
                      <a:pt x="235969" y="13937"/>
                    </a:cubicBezTo>
                    <a:close/>
                  </a:path>
                </a:pathLst>
              </a:custGeom>
              <a:solidFill>
                <a:schemeClr val="accent3">
                  <a:lumMod val="75000"/>
                </a:schemeClr>
              </a:solidFill>
              <a:ln w="24854" cap="flat">
                <a:noFill/>
                <a:prstDash val="solid"/>
                <a:miter/>
              </a:ln>
            </p:spPr>
            <p:txBody>
              <a:bodyPr rtlCol="0" anchor="ctr"/>
              <a:lstStyle/>
              <a:p>
                <a:endParaRPr lang="en-US" dirty="0"/>
              </a:p>
            </p:txBody>
          </p:sp>
          <p:sp>
            <p:nvSpPr>
              <p:cNvPr id="192" name="Freeform 83">
                <a:extLst>
                  <a:ext uri="{FF2B5EF4-FFF2-40B4-BE49-F238E27FC236}">
                    <a16:creationId xmlns:a16="http://schemas.microsoft.com/office/drawing/2014/main" id="{389FEFCF-1162-EA43-B097-F4CA03C7D908}"/>
                  </a:ext>
                </a:extLst>
              </p:cNvPr>
              <p:cNvSpPr/>
              <p:nvPr/>
            </p:nvSpPr>
            <p:spPr>
              <a:xfrm>
                <a:off x="1540640" y="4977378"/>
                <a:ext cx="423507" cy="500974"/>
              </a:xfrm>
              <a:custGeom>
                <a:avLst/>
                <a:gdLst>
                  <a:gd name="connsiteX0" fmla="*/ 280857 w 423507"/>
                  <a:gd name="connsiteY0" fmla="*/ 15713 h 500974"/>
                  <a:gd name="connsiteX1" fmla="*/ 288567 w 423507"/>
                  <a:gd name="connsiteY1" fmla="*/ 157215 h 500974"/>
                  <a:gd name="connsiteX2" fmla="*/ 368643 w 423507"/>
                  <a:gd name="connsiteY2" fmla="*/ 252709 h 500974"/>
                  <a:gd name="connsiteX3" fmla="*/ 415395 w 423507"/>
                  <a:gd name="connsiteY3" fmla="*/ 335769 h 500974"/>
                  <a:gd name="connsiteX4" fmla="*/ 111752 w 423507"/>
                  <a:gd name="connsiteY4" fmla="*/ 497912 h 500974"/>
                  <a:gd name="connsiteX5" fmla="*/ 66740 w 423507"/>
                  <a:gd name="connsiteY5" fmla="*/ 250969 h 500974"/>
                  <a:gd name="connsiteX6" fmla="*/ 128165 w 423507"/>
                  <a:gd name="connsiteY6" fmla="*/ 153733 h 500974"/>
                  <a:gd name="connsiteX7" fmla="*/ 148060 w 423507"/>
                  <a:gd name="connsiteY7" fmla="*/ 10491 h 500974"/>
                  <a:gd name="connsiteX8" fmla="*/ 269418 w 423507"/>
                  <a:gd name="connsiteY8" fmla="*/ 4025 h 500974"/>
                  <a:gd name="connsiteX9" fmla="*/ 280857 w 423507"/>
                  <a:gd name="connsiteY9" fmla="*/ 15962 h 50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507" h="500974">
                    <a:moveTo>
                      <a:pt x="280857" y="15713"/>
                    </a:moveTo>
                    <a:cubicBezTo>
                      <a:pt x="299011" y="48540"/>
                      <a:pt x="273645" y="122896"/>
                      <a:pt x="288567" y="157215"/>
                    </a:cubicBezTo>
                    <a:cubicBezTo>
                      <a:pt x="304980" y="194766"/>
                      <a:pt x="335319" y="231571"/>
                      <a:pt x="368643" y="252709"/>
                    </a:cubicBezTo>
                    <a:cubicBezTo>
                      <a:pt x="401469" y="273599"/>
                      <a:pt x="440761" y="298716"/>
                      <a:pt x="415395" y="335769"/>
                    </a:cubicBezTo>
                    <a:cubicBezTo>
                      <a:pt x="385802" y="378543"/>
                      <a:pt x="162235" y="523775"/>
                      <a:pt x="111752" y="497912"/>
                    </a:cubicBezTo>
                    <a:cubicBezTo>
                      <a:pt x="22723" y="452651"/>
                      <a:pt x="-64067" y="330547"/>
                      <a:pt x="66740" y="250969"/>
                    </a:cubicBezTo>
                    <a:cubicBezTo>
                      <a:pt x="100810" y="230079"/>
                      <a:pt x="116975" y="191284"/>
                      <a:pt x="128165" y="153733"/>
                    </a:cubicBezTo>
                    <a:cubicBezTo>
                      <a:pt x="138361" y="118917"/>
                      <a:pt x="122197" y="29889"/>
                      <a:pt x="148060" y="10491"/>
                    </a:cubicBezTo>
                    <a:cubicBezTo>
                      <a:pt x="160992" y="793"/>
                      <a:pt x="254746" y="-3932"/>
                      <a:pt x="269418" y="4025"/>
                    </a:cubicBezTo>
                    <a:cubicBezTo>
                      <a:pt x="274392" y="6761"/>
                      <a:pt x="278371" y="10988"/>
                      <a:pt x="280857" y="15962"/>
                    </a:cubicBez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193" name="Freeform 84">
                <a:extLst>
                  <a:ext uri="{FF2B5EF4-FFF2-40B4-BE49-F238E27FC236}">
                    <a16:creationId xmlns:a16="http://schemas.microsoft.com/office/drawing/2014/main" id="{47FA1DA8-6E34-FF84-282D-E73FDEB16648}"/>
                  </a:ext>
                </a:extLst>
              </p:cNvPr>
              <p:cNvSpPr/>
              <p:nvPr/>
            </p:nvSpPr>
            <p:spPr>
              <a:xfrm>
                <a:off x="1078223" y="5245405"/>
                <a:ext cx="1233957" cy="981171"/>
              </a:xfrm>
              <a:custGeom>
                <a:avLst/>
                <a:gdLst>
                  <a:gd name="connsiteX0" fmla="*/ 849960 w 1233957"/>
                  <a:gd name="connsiteY0" fmla="*/ 12784 h 981171"/>
                  <a:gd name="connsiteX1" fmla="*/ 715920 w 1233957"/>
                  <a:gd name="connsiteY1" fmla="*/ 66749 h 981171"/>
                  <a:gd name="connsiteX2" fmla="*/ 584863 w 1233957"/>
                  <a:gd name="connsiteY2" fmla="*/ 64013 h 981171"/>
                  <a:gd name="connsiteX3" fmla="*/ 503046 w 1233957"/>
                  <a:gd name="connsiteY3" fmla="*/ 3583 h 981171"/>
                  <a:gd name="connsiteX4" fmla="*/ 170059 w 1233957"/>
                  <a:gd name="connsiteY4" fmla="*/ 120962 h 981171"/>
                  <a:gd name="connsiteX5" fmla="*/ 33531 w 1233957"/>
                  <a:gd name="connsiteY5" fmla="*/ 707110 h 981171"/>
                  <a:gd name="connsiteX6" fmla="*/ 2694 w 1233957"/>
                  <a:gd name="connsiteY6" fmla="*/ 812800 h 981171"/>
                  <a:gd name="connsiteX7" fmla="*/ 56410 w 1233957"/>
                  <a:gd name="connsiteY7" fmla="*/ 904565 h 981171"/>
                  <a:gd name="connsiteX8" fmla="*/ 263564 w 1233957"/>
                  <a:gd name="connsiteY8" fmla="*/ 948582 h 981171"/>
                  <a:gd name="connsiteX9" fmla="*/ 466490 w 1233957"/>
                  <a:gd name="connsiteY9" fmla="*/ 951566 h 981171"/>
                  <a:gd name="connsiteX10" fmla="*/ 845982 w 1233957"/>
                  <a:gd name="connsiteY10" fmla="*/ 967482 h 981171"/>
                  <a:gd name="connsiteX11" fmla="*/ 1231939 w 1233957"/>
                  <a:gd name="connsiteY11" fmla="*/ 788181 h 981171"/>
                  <a:gd name="connsiteX12" fmla="*/ 1125502 w 1233957"/>
                  <a:gd name="connsiteY12" fmla="*/ 235108 h 981171"/>
                  <a:gd name="connsiteX13" fmla="*/ 849960 w 1233957"/>
                  <a:gd name="connsiteY13" fmla="*/ 12536 h 98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3957" h="981171">
                    <a:moveTo>
                      <a:pt x="849960" y="12784"/>
                    </a:moveTo>
                    <a:cubicBezTo>
                      <a:pt x="849960" y="12784"/>
                      <a:pt x="761926" y="56802"/>
                      <a:pt x="715920" y="66749"/>
                    </a:cubicBezTo>
                    <a:cubicBezTo>
                      <a:pt x="672649" y="75950"/>
                      <a:pt x="627637" y="74707"/>
                      <a:pt x="584863" y="64013"/>
                    </a:cubicBezTo>
                    <a:cubicBezTo>
                      <a:pt x="540349" y="52823"/>
                      <a:pt x="486882" y="3583"/>
                      <a:pt x="503046" y="3583"/>
                    </a:cubicBezTo>
                    <a:cubicBezTo>
                      <a:pt x="519211" y="3583"/>
                      <a:pt x="225018" y="-31979"/>
                      <a:pt x="170059" y="120962"/>
                    </a:cubicBezTo>
                    <a:cubicBezTo>
                      <a:pt x="115100" y="274151"/>
                      <a:pt x="55415" y="618827"/>
                      <a:pt x="33531" y="707110"/>
                    </a:cubicBezTo>
                    <a:cubicBezTo>
                      <a:pt x="25325" y="740433"/>
                      <a:pt x="5430" y="779228"/>
                      <a:pt x="2694" y="812800"/>
                    </a:cubicBezTo>
                    <a:cubicBezTo>
                      <a:pt x="-3025" y="882183"/>
                      <a:pt x="-5263" y="869252"/>
                      <a:pt x="56410" y="904565"/>
                    </a:cubicBezTo>
                    <a:cubicBezTo>
                      <a:pt x="121565" y="941868"/>
                      <a:pt x="195424" y="926200"/>
                      <a:pt x="263564" y="948582"/>
                    </a:cubicBezTo>
                    <a:cubicBezTo>
                      <a:pt x="328719" y="969969"/>
                      <a:pt x="466490" y="951566"/>
                      <a:pt x="466490" y="951566"/>
                    </a:cubicBezTo>
                    <a:cubicBezTo>
                      <a:pt x="466490" y="951566"/>
                      <a:pt x="720396" y="1005779"/>
                      <a:pt x="845982" y="967482"/>
                    </a:cubicBezTo>
                    <a:cubicBezTo>
                      <a:pt x="962863" y="931920"/>
                      <a:pt x="1261284" y="966238"/>
                      <a:pt x="1231939" y="788181"/>
                    </a:cubicBezTo>
                    <a:cubicBezTo>
                      <a:pt x="1201600" y="602663"/>
                      <a:pt x="1131222" y="424853"/>
                      <a:pt x="1125502" y="235108"/>
                    </a:cubicBezTo>
                    <a:cubicBezTo>
                      <a:pt x="1120777" y="77193"/>
                      <a:pt x="849960" y="12536"/>
                      <a:pt x="849960" y="12536"/>
                    </a:cubicBezTo>
                    <a:close/>
                  </a:path>
                </a:pathLst>
              </a:custGeom>
              <a:solidFill>
                <a:schemeClr val="accent5">
                  <a:lumMod val="90000"/>
                </a:schemeClr>
              </a:solidFill>
              <a:ln w="24854" cap="flat">
                <a:noFill/>
                <a:prstDash val="solid"/>
                <a:miter/>
              </a:ln>
            </p:spPr>
            <p:txBody>
              <a:bodyPr rtlCol="0" anchor="ctr"/>
              <a:lstStyle/>
              <a:p>
                <a:endParaRPr lang="en-US" dirty="0"/>
              </a:p>
            </p:txBody>
          </p:sp>
          <p:sp>
            <p:nvSpPr>
              <p:cNvPr id="194" name="Freeform 85">
                <a:extLst>
                  <a:ext uri="{FF2B5EF4-FFF2-40B4-BE49-F238E27FC236}">
                    <a16:creationId xmlns:a16="http://schemas.microsoft.com/office/drawing/2014/main" id="{71CED6A4-00C4-37BB-1ED8-8344B5719FFE}"/>
                  </a:ext>
                </a:extLst>
              </p:cNvPr>
              <p:cNvSpPr/>
              <p:nvPr/>
            </p:nvSpPr>
            <p:spPr>
              <a:xfrm>
                <a:off x="1677510" y="4995443"/>
                <a:ext cx="154045" cy="150589"/>
              </a:xfrm>
              <a:custGeom>
                <a:avLst/>
                <a:gdLst>
                  <a:gd name="connsiteX0" fmla="*/ 34816 w 154045"/>
                  <a:gd name="connsiteY0" fmla="*/ 101599 h 150589"/>
                  <a:gd name="connsiteX1" fmla="*/ 17159 w 154045"/>
                  <a:gd name="connsiteY1" fmla="*/ 81206 h 150589"/>
                  <a:gd name="connsiteX2" fmla="*/ 0 w 154045"/>
                  <a:gd name="connsiteY2" fmla="*/ 51862 h 150589"/>
                  <a:gd name="connsiteX3" fmla="*/ 14175 w 154045"/>
                  <a:gd name="connsiteY3" fmla="*/ 11078 h 150589"/>
                  <a:gd name="connsiteX4" fmla="*/ 135533 w 154045"/>
                  <a:gd name="connsiteY4" fmla="*/ 4115 h 150589"/>
                  <a:gd name="connsiteX5" fmla="*/ 147221 w 154045"/>
                  <a:gd name="connsiteY5" fmla="*/ 16797 h 150589"/>
                  <a:gd name="connsiteX6" fmla="*/ 150951 w 154045"/>
                  <a:gd name="connsiteY6" fmla="*/ 150589 h 150589"/>
                  <a:gd name="connsiteX7" fmla="*/ 35064 w 154045"/>
                  <a:gd name="connsiteY7" fmla="*/ 101350 h 1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045" h="150589">
                    <a:moveTo>
                      <a:pt x="34816" y="101599"/>
                    </a:moveTo>
                    <a:cubicBezTo>
                      <a:pt x="28350" y="95381"/>
                      <a:pt x="22630" y="88667"/>
                      <a:pt x="17159" y="81206"/>
                    </a:cubicBezTo>
                    <a:cubicBezTo>
                      <a:pt x="10693" y="72254"/>
                      <a:pt x="5222" y="62058"/>
                      <a:pt x="0" y="51862"/>
                    </a:cubicBezTo>
                    <a:cubicBezTo>
                      <a:pt x="1990" y="33459"/>
                      <a:pt x="5471" y="18041"/>
                      <a:pt x="14175" y="11078"/>
                    </a:cubicBezTo>
                    <a:cubicBezTo>
                      <a:pt x="27355" y="882"/>
                      <a:pt x="120860" y="-4092"/>
                      <a:pt x="135533" y="4115"/>
                    </a:cubicBezTo>
                    <a:cubicBezTo>
                      <a:pt x="140506" y="7099"/>
                      <a:pt x="144485" y="11575"/>
                      <a:pt x="147221" y="16797"/>
                    </a:cubicBezTo>
                    <a:cubicBezTo>
                      <a:pt x="162888" y="47137"/>
                      <a:pt x="145978" y="110551"/>
                      <a:pt x="150951" y="150589"/>
                    </a:cubicBezTo>
                    <a:cubicBezTo>
                      <a:pt x="109172" y="149594"/>
                      <a:pt x="67145" y="133430"/>
                      <a:pt x="35064" y="101350"/>
                    </a:cubicBezTo>
                    <a:close/>
                  </a:path>
                </a:pathLst>
              </a:custGeom>
              <a:solidFill>
                <a:schemeClr val="accent5">
                  <a:lumMod val="25000"/>
                </a:schemeClr>
              </a:solidFill>
              <a:ln w="24854" cap="flat">
                <a:noFill/>
                <a:prstDash val="solid"/>
                <a:miter/>
              </a:ln>
            </p:spPr>
            <p:txBody>
              <a:bodyPr rtlCol="0" anchor="ctr"/>
              <a:lstStyle/>
              <a:p>
                <a:endParaRPr lang="en-US" dirty="0"/>
              </a:p>
            </p:txBody>
          </p:sp>
          <p:sp>
            <p:nvSpPr>
              <p:cNvPr id="195" name="Freeform 86">
                <a:extLst>
                  <a:ext uri="{FF2B5EF4-FFF2-40B4-BE49-F238E27FC236}">
                    <a16:creationId xmlns:a16="http://schemas.microsoft.com/office/drawing/2014/main" id="{FB9F7787-9796-7C60-C9C4-96FD4B42BD78}"/>
                  </a:ext>
                </a:extLst>
              </p:cNvPr>
              <p:cNvSpPr/>
              <p:nvPr/>
            </p:nvSpPr>
            <p:spPr>
              <a:xfrm>
                <a:off x="1579535" y="4593940"/>
                <a:ext cx="394683" cy="498768"/>
              </a:xfrm>
              <a:custGeom>
                <a:avLst/>
                <a:gdLst>
                  <a:gd name="connsiteX0" fmla="*/ 156416 w 394683"/>
                  <a:gd name="connsiteY0" fmla="*/ 484450 h 498768"/>
                  <a:gd name="connsiteX1" fmla="*/ 133288 w 394683"/>
                  <a:gd name="connsiteY1" fmla="*/ 472016 h 498768"/>
                  <a:gd name="connsiteX2" fmla="*/ 491 w 394683"/>
                  <a:gd name="connsiteY2" fmla="*/ 159172 h 498768"/>
                  <a:gd name="connsiteX3" fmla="*/ 130801 w 394683"/>
                  <a:gd name="connsiteY3" fmla="*/ 760 h 498768"/>
                  <a:gd name="connsiteX4" fmla="*/ 285483 w 394683"/>
                  <a:gd name="connsiteY4" fmla="*/ 135795 h 498768"/>
                  <a:gd name="connsiteX5" fmla="*/ 391422 w 394683"/>
                  <a:gd name="connsiteY5" fmla="*/ 363839 h 498768"/>
                  <a:gd name="connsiteX6" fmla="*/ 156167 w 394683"/>
                  <a:gd name="connsiteY6" fmla="*/ 484201 h 4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683" h="498768">
                    <a:moveTo>
                      <a:pt x="156416" y="484450"/>
                    </a:moveTo>
                    <a:cubicBezTo>
                      <a:pt x="148458" y="480969"/>
                      <a:pt x="140749" y="476741"/>
                      <a:pt x="133288" y="472016"/>
                    </a:cubicBezTo>
                    <a:cubicBezTo>
                      <a:pt x="39037" y="411337"/>
                      <a:pt x="-5229" y="265857"/>
                      <a:pt x="491" y="159172"/>
                    </a:cubicBezTo>
                    <a:cubicBezTo>
                      <a:pt x="4221" y="88546"/>
                      <a:pt x="55699" y="9961"/>
                      <a:pt x="130801" y="760"/>
                    </a:cubicBezTo>
                    <a:cubicBezTo>
                      <a:pt x="212867" y="-9187"/>
                      <a:pt x="242709" y="80836"/>
                      <a:pt x="285483" y="135795"/>
                    </a:cubicBezTo>
                    <a:cubicBezTo>
                      <a:pt x="354119" y="224575"/>
                      <a:pt x="408830" y="239994"/>
                      <a:pt x="391422" y="363839"/>
                    </a:cubicBezTo>
                    <a:cubicBezTo>
                      <a:pt x="376252" y="473011"/>
                      <a:pt x="252408" y="526727"/>
                      <a:pt x="156167" y="484201"/>
                    </a:cubicBez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196" name="Freeform 87">
                <a:extLst>
                  <a:ext uri="{FF2B5EF4-FFF2-40B4-BE49-F238E27FC236}">
                    <a16:creationId xmlns:a16="http://schemas.microsoft.com/office/drawing/2014/main" id="{DAD74FC5-13A2-6E3A-50D9-A41664665046}"/>
                  </a:ext>
                </a:extLst>
              </p:cNvPr>
              <p:cNvSpPr/>
              <p:nvPr/>
            </p:nvSpPr>
            <p:spPr>
              <a:xfrm>
                <a:off x="1489696" y="4567042"/>
                <a:ext cx="398946" cy="434202"/>
              </a:xfrm>
              <a:custGeom>
                <a:avLst/>
                <a:gdLst>
                  <a:gd name="connsiteX0" fmla="*/ 398946 w 398946"/>
                  <a:gd name="connsiteY0" fmla="*/ 174382 h 434202"/>
                  <a:gd name="connsiteX1" fmla="*/ 189057 w 398946"/>
                  <a:gd name="connsiteY1" fmla="*/ 228595 h 434202"/>
                  <a:gd name="connsiteX2" fmla="*/ 170654 w 398946"/>
                  <a:gd name="connsiteY2" fmla="*/ 398944 h 434202"/>
                  <a:gd name="connsiteX3" fmla="*/ 52032 w 398946"/>
                  <a:gd name="connsiteY3" fmla="*/ 379546 h 434202"/>
                  <a:gd name="connsiteX4" fmla="*/ 87843 w 398946"/>
                  <a:gd name="connsiteY4" fmla="*/ 28653 h 434202"/>
                  <a:gd name="connsiteX5" fmla="*/ 394719 w 398946"/>
                  <a:gd name="connsiteY5" fmla="*/ 162694 h 434202"/>
                  <a:gd name="connsiteX6" fmla="*/ 398697 w 398946"/>
                  <a:gd name="connsiteY6" fmla="*/ 174133 h 4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46" h="434202">
                    <a:moveTo>
                      <a:pt x="398946" y="174382"/>
                    </a:moveTo>
                    <a:cubicBezTo>
                      <a:pt x="316632" y="129619"/>
                      <a:pt x="213428" y="109475"/>
                      <a:pt x="189057" y="228595"/>
                    </a:cubicBezTo>
                    <a:cubicBezTo>
                      <a:pt x="178364" y="280073"/>
                      <a:pt x="199999" y="352440"/>
                      <a:pt x="170654" y="398944"/>
                    </a:cubicBezTo>
                    <a:cubicBezTo>
                      <a:pt x="130616" y="462855"/>
                      <a:pt x="82869" y="429780"/>
                      <a:pt x="52032" y="379546"/>
                    </a:cubicBezTo>
                    <a:cubicBezTo>
                      <a:pt x="-14615" y="270623"/>
                      <a:pt x="-31526" y="106988"/>
                      <a:pt x="87843" y="28653"/>
                    </a:cubicBezTo>
                    <a:cubicBezTo>
                      <a:pt x="197015" y="-42719"/>
                      <a:pt x="383030" y="25669"/>
                      <a:pt x="394719" y="162694"/>
                    </a:cubicBezTo>
                    <a:lnTo>
                      <a:pt x="398697" y="174133"/>
                    </a:lnTo>
                    <a:close/>
                  </a:path>
                </a:pathLst>
              </a:custGeom>
              <a:solidFill>
                <a:schemeClr val="tx1"/>
              </a:solidFill>
              <a:ln w="24854" cap="flat">
                <a:noFill/>
                <a:prstDash val="solid"/>
                <a:miter/>
              </a:ln>
            </p:spPr>
            <p:txBody>
              <a:bodyPr rtlCol="0" anchor="ctr"/>
              <a:lstStyle/>
              <a:p>
                <a:endParaRPr lang="en-US" dirty="0"/>
              </a:p>
            </p:txBody>
          </p:sp>
          <p:sp>
            <p:nvSpPr>
              <p:cNvPr id="197" name="Freeform 88">
                <a:extLst>
                  <a:ext uri="{FF2B5EF4-FFF2-40B4-BE49-F238E27FC236}">
                    <a16:creationId xmlns:a16="http://schemas.microsoft.com/office/drawing/2014/main" id="{8EC2AA90-B036-45BE-73E8-76A5ABB728D7}"/>
                  </a:ext>
                </a:extLst>
              </p:cNvPr>
              <p:cNvSpPr/>
              <p:nvPr/>
            </p:nvSpPr>
            <p:spPr>
              <a:xfrm>
                <a:off x="1254140" y="5699105"/>
                <a:ext cx="923762" cy="548099"/>
              </a:xfrm>
              <a:custGeom>
                <a:avLst/>
                <a:gdLst>
                  <a:gd name="connsiteX0" fmla="*/ 461916 w 923762"/>
                  <a:gd name="connsiteY0" fmla="*/ 548100 h 548099"/>
                  <a:gd name="connsiteX1" fmla="*/ 812311 w 923762"/>
                  <a:gd name="connsiteY1" fmla="*/ 548100 h 548099"/>
                  <a:gd name="connsiteX2" fmla="*/ 921981 w 923762"/>
                  <a:gd name="connsiteY2" fmla="*/ 83558 h 548099"/>
                  <a:gd name="connsiteX3" fmla="*/ 910293 w 923762"/>
                  <a:gd name="connsiteY3" fmla="*/ 25863 h 548099"/>
                  <a:gd name="connsiteX4" fmla="*/ 860059 w 923762"/>
                  <a:gd name="connsiteY4" fmla="*/ 0 h 548099"/>
                  <a:gd name="connsiteX5" fmla="*/ 63524 w 923762"/>
                  <a:gd name="connsiteY5" fmla="*/ 0 h 548099"/>
                  <a:gd name="connsiteX6" fmla="*/ 13538 w 923762"/>
                  <a:gd name="connsiteY6" fmla="*/ 25863 h 548099"/>
                  <a:gd name="connsiteX7" fmla="*/ 1850 w 923762"/>
                  <a:gd name="connsiteY7" fmla="*/ 83558 h 548099"/>
                  <a:gd name="connsiteX8" fmla="*/ 111271 w 923762"/>
                  <a:gd name="connsiteY8" fmla="*/ 548100 h 548099"/>
                  <a:gd name="connsiteX9" fmla="*/ 461667 w 923762"/>
                  <a:gd name="connsiteY9" fmla="*/ 548100 h 54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762" h="548099">
                    <a:moveTo>
                      <a:pt x="461916" y="548100"/>
                    </a:moveTo>
                    <a:lnTo>
                      <a:pt x="812311" y="548100"/>
                    </a:lnTo>
                    <a:lnTo>
                      <a:pt x="921981" y="83558"/>
                    </a:lnTo>
                    <a:cubicBezTo>
                      <a:pt x="926457" y="63414"/>
                      <a:pt x="922478" y="42028"/>
                      <a:pt x="910293" y="25863"/>
                    </a:cubicBezTo>
                    <a:cubicBezTo>
                      <a:pt x="898107" y="9450"/>
                      <a:pt x="879953" y="0"/>
                      <a:pt x="860059" y="0"/>
                    </a:cubicBezTo>
                    <a:lnTo>
                      <a:pt x="63524" y="0"/>
                    </a:lnTo>
                    <a:cubicBezTo>
                      <a:pt x="44127" y="0"/>
                      <a:pt x="25475" y="9450"/>
                      <a:pt x="13538" y="25863"/>
                    </a:cubicBezTo>
                    <a:cubicBezTo>
                      <a:pt x="1602" y="42276"/>
                      <a:pt x="-2875" y="63414"/>
                      <a:pt x="1850" y="83558"/>
                    </a:cubicBezTo>
                    <a:lnTo>
                      <a:pt x="111271" y="548100"/>
                    </a:lnTo>
                    <a:lnTo>
                      <a:pt x="461667" y="548100"/>
                    </a:lnTo>
                    <a:close/>
                  </a:path>
                </a:pathLst>
              </a:custGeom>
              <a:solidFill>
                <a:schemeClr val="bg1"/>
              </a:solidFill>
              <a:ln w="24854" cap="flat">
                <a:noFill/>
                <a:prstDash val="solid"/>
                <a:miter/>
              </a:ln>
            </p:spPr>
            <p:txBody>
              <a:bodyPr rtlCol="0" anchor="ctr"/>
              <a:lstStyle/>
              <a:p>
                <a:endParaRPr lang="en-US" dirty="0"/>
              </a:p>
            </p:txBody>
          </p:sp>
          <p:sp>
            <p:nvSpPr>
              <p:cNvPr id="198" name="Freeform 89">
                <a:extLst>
                  <a:ext uri="{FF2B5EF4-FFF2-40B4-BE49-F238E27FC236}">
                    <a16:creationId xmlns:a16="http://schemas.microsoft.com/office/drawing/2014/main" id="{63718C5A-F53B-7104-A5B1-D53B061C77CC}"/>
                  </a:ext>
                </a:extLst>
              </p:cNvPr>
              <p:cNvSpPr/>
              <p:nvPr/>
            </p:nvSpPr>
            <p:spPr>
              <a:xfrm>
                <a:off x="1635233" y="5937593"/>
                <a:ext cx="161395" cy="96738"/>
              </a:xfrm>
              <a:custGeom>
                <a:avLst/>
                <a:gdLst>
                  <a:gd name="connsiteX0" fmla="*/ 0 w 161395"/>
                  <a:gd name="connsiteY0" fmla="*/ 48494 h 96738"/>
                  <a:gd name="connsiteX1" fmla="*/ 80822 w 161395"/>
                  <a:gd name="connsiteY1" fmla="*/ 96738 h 96738"/>
                  <a:gd name="connsiteX2" fmla="*/ 161396 w 161395"/>
                  <a:gd name="connsiteY2" fmla="*/ 48494 h 96738"/>
                  <a:gd name="connsiteX3" fmla="*/ 80822 w 161395"/>
                  <a:gd name="connsiteY3" fmla="*/ 0 h 96738"/>
                  <a:gd name="connsiteX4" fmla="*/ 0 w 161395"/>
                  <a:gd name="connsiteY4" fmla="*/ 48494 h 96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5" h="96738">
                    <a:moveTo>
                      <a:pt x="0" y="48494"/>
                    </a:moveTo>
                    <a:cubicBezTo>
                      <a:pt x="0" y="75103"/>
                      <a:pt x="36059" y="96738"/>
                      <a:pt x="80822" y="96738"/>
                    </a:cubicBezTo>
                    <a:cubicBezTo>
                      <a:pt x="125585" y="96738"/>
                      <a:pt x="161396" y="75103"/>
                      <a:pt x="161396" y="48494"/>
                    </a:cubicBezTo>
                    <a:cubicBezTo>
                      <a:pt x="161396" y="21884"/>
                      <a:pt x="125337" y="0"/>
                      <a:pt x="80822" y="0"/>
                    </a:cubicBezTo>
                    <a:cubicBezTo>
                      <a:pt x="36308" y="0"/>
                      <a:pt x="0" y="21884"/>
                      <a:pt x="0" y="48494"/>
                    </a:cubicBezTo>
                    <a:close/>
                  </a:path>
                </a:pathLst>
              </a:custGeom>
              <a:solidFill>
                <a:schemeClr val="accent1"/>
              </a:solidFill>
              <a:ln w="24854" cap="flat">
                <a:noFill/>
                <a:prstDash val="solid"/>
                <a:miter/>
              </a:ln>
            </p:spPr>
            <p:txBody>
              <a:bodyPr rtlCol="0" anchor="ctr"/>
              <a:lstStyle/>
              <a:p>
                <a:endParaRPr lang="en-US" dirty="0"/>
              </a:p>
            </p:txBody>
          </p:sp>
          <p:sp>
            <p:nvSpPr>
              <p:cNvPr id="199" name="Freeform 90">
                <a:extLst>
                  <a:ext uri="{FF2B5EF4-FFF2-40B4-BE49-F238E27FC236}">
                    <a16:creationId xmlns:a16="http://schemas.microsoft.com/office/drawing/2014/main" id="{0339F3AE-C5F7-CA3C-38D4-E24FCF33F123}"/>
                  </a:ext>
                </a:extLst>
              </p:cNvPr>
              <p:cNvSpPr/>
              <p:nvPr/>
            </p:nvSpPr>
            <p:spPr>
              <a:xfrm>
                <a:off x="1933405" y="6452120"/>
                <a:ext cx="288858" cy="291602"/>
              </a:xfrm>
              <a:custGeom>
                <a:avLst/>
                <a:gdLst>
                  <a:gd name="connsiteX0" fmla="*/ 0 w 288858"/>
                  <a:gd name="connsiteY0" fmla="*/ 0 h 291602"/>
                  <a:gd name="connsiteX1" fmla="*/ 223069 w 288858"/>
                  <a:gd name="connsiteY1" fmla="*/ 45758 h 291602"/>
                  <a:gd name="connsiteX2" fmla="*/ 283748 w 288858"/>
                  <a:gd name="connsiteY2" fmla="*/ 58192 h 291602"/>
                  <a:gd name="connsiteX3" fmla="*/ 256393 w 288858"/>
                  <a:gd name="connsiteY3" fmla="*/ 275044 h 291602"/>
                  <a:gd name="connsiteX4" fmla="*/ 165375 w 288858"/>
                  <a:gd name="connsiteY4" fmla="*/ 146724 h 291602"/>
                  <a:gd name="connsiteX5" fmla="*/ 0 w 288858"/>
                  <a:gd name="connsiteY5" fmla="*/ 104199 h 291602"/>
                  <a:gd name="connsiteX6" fmla="*/ 0 w 288858"/>
                  <a:gd name="connsiteY6" fmla="*/ 0 h 29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8" h="291602">
                    <a:moveTo>
                      <a:pt x="0" y="0"/>
                    </a:moveTo>
                    <a:lnTo>
                      <a:pt x="223069" y="45758"/>
                    </a:lnTo>
                    <a:lnTo>
                      <a:pt x="283748" y="58192"/>
                    </a:lnTo>
                    <a:cubicBezTo>
                      <a:pt x="283748" y="58192"/>
                      <a:pt x="306379" y="204170"/>
                      <a:pt x="256393" y="275044"/>
                    </a:cubicBezTo>
                    <a:cubicBezTo>
                      <a:pt x="206656" y="345919"/>
                      <a:pt x="235752" y="167613"/>
                      <a:pt x="165375" y="146724"/>
                    </a:cubicBezTo>
                    <a:cubicBezTo>
                      <a:pt x="94997" y="125585"/>
                      <a:pt x="0" y="104199"/>
                      <a:pt x="0" y="104199"/>
                    </a:cubicBezTo>
                    <a:lnTo>
                      <a:pt x="0" y="0"/>
                    </a:ln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200" name="Freeform 91">
                <a:extLst>
                  <a:ext uri="{FF2B5EF4-FFF2-40B4-BE49-F238E27FC236}">
                    <a16:creationId xmlns:a16="http://schemas.microsoft.com/office/drawing/2014/main" id="{AD0565AD-4B39-7DE6-43F8-F07796825DA3}"/>
                  </a:ext>
                </a:extLst>
              </p:cNvPr>
              <p:cNvSpPr/>
              <p:nvPr/>
            </p:nvSpPr>
            <p:spPr>
              <a:xfrm>
                <a:off x="2139564" y="6497878"/>
                <a:ext cx="82362" cy="245961"/>
              </a:xfrm>
              <a:custGeom>
                <a:avLst/>
                <a:gdLst>
                  <a:gd name="connsiteX0" fmla="*/ 0 w 82362"/>
                  <a:gd name="connsiteY0" fmla="*/ 150951 h 245961"/>
                  <a:gd name="connsiteX1" fmla="*/ 49986 w 82362"/>
                  <a:gd name="connsiteY1" fmla="*/ 229286 h 245961"/>
                  <a:gd name="connsiteX2" fmla="*/ 77341 w 82362"/>
                  <a:gd name="connsiteY2" fmla="*/ 12434 h 245961"/>
                  <a:gd name="connsiteX3" fmla="*/ 16662 w 82362"/>
                  <a:gd name="connsiteY3" fmla="*/ 0 h 245961"/>
                  <a:gd name="connsiteX4" fmla="*/ 0 w 82362"/>
                  <a:gd name="connsiteY4" fmla="*/ 150951 h 24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62" h="245961">
                    <a:moveTo>
                      <a:pt x="0" y="150951"/>
                    </a:moveTo>
                    <a:cubicBezTo>
                      <a:pt x="18900" y="206159"/>
                      <a:pt x="15170" y="279272"/>
                      <a:pt x="49986" y="229286"/>
                    </a:cubicBezTo>
                    <a:cubicBezTo>
                      <a:pt x="99722" y="158412"/>
                      <a:pt x="77341" y="12434"/>
                      <a:pt x="77341" y="12434"/>
                    </a:cubicBezTo>
                    <a:lnTo>
                      <a:pt x="16662" y="0"/>
                    </a:lnTo>
                    <a:cubicBezTo>
                      <a:pt x="16662" y="0"/>
                      <a:pt x="58441" y="87288"/>
                      <a:pt x="0" y="150951"/>
                    </a:cubicBezTo>
                    <a:close/>
                  </a:path>
                </a:pathLst>
              </a:custGeom>
              <a:solidFill>
                <a:srgbClr val="2A2B7C"/>
              </a:solidFill>
              <a:ln w="24854" cap="flat">
                <a:noFill/>
                <a:prstDash val="solid"/>
                <a:miter/>
              </a:ln>
            </p:spPr>
            <p:txBody>
              <a:bodyPr rtlCol="0" anchor="ctr"/>
              <a:lstStyle/>
              <a:p>
                <a:endParaRPr lang="en-US" dirty="0"/>
              </a:p>
            </p:txBody>
          </p:sp>
          <p:sp>
            <p:nvSpPr>
              <p:cNvPr id="201" name="Freeform 92">
                <a:extLst>
                  <a:ext uri="{FF2B5EF4-FFF2-40B4-BE49-F238E27FC236}">
                    <a16:creationId xmlns:a16="http://schemas.microsoft.com/office/drawing/2014/main" id="{C6FD4780-25A5-9FFD-1839-BDD700705EC7}"/>
                  </a:ext>
                </a:extLst>
              </p:cNvPr>
              <p:cNvSpPr/>
              <p:nvPr/>
            </p:nvSpPr>
            <p:spPr>
              <a:xfrm>
                <a:off x="844338" y="6131342"/>
                <a:ext cx="1159453" cy="455873"/>
              </a:xfrm>
              <a:custGeom>
                <a:avLst/>
                <a:gdLst>
                  <a:gd name="connsiteX0" fmla="*/ 72945 w 1159453"/>
                  <a:gd name="connsiteY0" fmla="*/ 5198 h 455873"/>
                  <a:gd name="connsiteX1" fmla="*/ 1157456 w 1159453"/>
                  <a:gd name="connsiteY1" fmla="*/ 326996 h 455873"/>
                  <a:gd name="connsiteX2" fmla="*/ 1157456 w 1159453"/>
                  <a:gd name="connsiteY2" fmla="*/ 449348 h 455873"/>
                  <a:gd name="connsiteX3" fmla="*/ 283829 w 1159453"/>
                  <a:gd name="connsiteY3" fmla="*/ 392151 h 455873"/>
                  <a:gd name="connsiteX4" fmla="*/ 72945 w 1159453"/>
                  <a:gd name="connsiteY4" fmla="*/ 5198 h 45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453" h="455873">
                    <a:moveTo>
                      <a:pt x="72945" y="5198"/>
                    </a:moveTo>
                    <a:cubicBezTo>
                      <a:pt x="245532" y="-46279"/>
                      <a:pt x="1070168" y="300884"/>
                      <a:pt x="1157456" y="326996"/>
                    </a:cubicBezTo>
                    <a:cubicBezTo>
                      <a:pt x="1152979" y="375986"/>
                      <a:pt x="1163673" y="400109"/>
                      <a:pt x="1157456" y="449348"/>
                    </a:cubicBezTo>
                    <a:cubicBezTo>
                      <a:pt x="1147260" y="448353"/>
                      <a:pt x="507645" y="485656"/>
                      <a:pt x="283829" y="392151"/>
                    </a:cubicBezTo>
                    <a:cubicBezTo>
                      <a:pt x="60262" y="298895"/>
                      <a:pt x="-99890" y="56676"/>
                      <a:pt x="72945" y="5198"/>
                    </a:cubicBezTo>
                    <a:close/>
                  </a:path>
                </a:pathLst>
              </a:custGeom>
              <a:solidFill>
                <a:schemeClr val="accent3"/>
              </a:solidFill>
              <a:ln w="24854" cap="flat">
                <a:noFill/>
                <a:prstDash val="solid"/>
                <a:miter/>
              </a:ln>
            </p:spPr>
            <p:txBody>
              <a:bodyPr rtlCol="0" anchor="ctr"/>
              <a:lstStyle/>
              <a:p>
                <a:endParaRPr lang="en-US" dirty="0"/>
              </a:p>
            </p:txBody>
          </p:sp>
          <p:sp>
            <p:nvSpPr>
              <p:cNvPr id="202" name="Freeform 93">
                <a:extLst>
                  <a:ext uri="{FF2B5EF4-FFF2-40B4-BE49-F238E27FC236}">
                    <a16:creationId xmlns:a16="http://schemas.microsoft.com/office/drawing/2014/main" id="{D6996EEE-FDD9-DD25-3023-2DDE66A0EC61}"/>
                  </a:ext>
                </a:extLst>
              </p:cNvPr>
              <p:cNvSpPr/>
              <p:nvPr/>
            </p:nvSpPr>
            <p:spPr>
              <a:xfrm>
                <a:off x="1343161" y="4513102"/>
                <a:ext cx="260400" cy="248574"/>
              </a:xfrm>
              <a:custGeom>
                <a:avLst/>
                <a:gdLst>
                  <a:gd name="connsiteX0" fmla="*/ 244573 w 260400"/>
                  <a:gd name="connsiteY0" fmla="*/ 134816 h 248574"/>
                  <a:gd name="connsiteX1" fmla="*/ 170963 w 260400"/>
                  <a:gd name="connsiteY1" fmla="*/ 3014 h 248574"/>
                  <a:gd name="connsiteX2" fmla="*/ 15038 w 260400"/>
                  <a:gd name="connsiteY2" fmla="*/ 71899 h 248574"/>
                  <a:gd name="connsiteX3" fmla="*/ 52341 w 260400"/>
                  <a:gd name="connsiteY3" fmla="*/ 234290 h 248574"/>
                  <a:gd name="connsiteX4" fmla="*/ 234129 w 260400"/>
                  <a:gd name="connsiteY4" fmla="*/ 215887 h 248574"/>
                  <a:gd name="connsiteX5" fmla="*/ 244573 w 260400"/>
                  <a:gd name="connsiteY5" fmla="*/ 134568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00" h="248574">
                    <a:moveTo>
                      <a:pt x="244573" y="134816"/>
                    </a:moveTo>
                    <a:cubicBezTo>
                      <a:pt x="294559" y="99752"/>
                      <a:pt x="213985" y="12713"/>
                      <a:pt x="170963" y="3014"/>
                    </a:cubicBezTo>
                    <a:cubicBezTo>
                      <a:pt x="111776" y="-10166"/>
                      <a:pt x="41399" y="21168"/>
                      <a:pt x="15038" y="71899"/>
                    </a:cubicBezTo>
                    <a:cubicBezTo>
                      <a:pt x="-12814" y="125615"/>
                      <a:pt x="-2867" y="202956"/>
                      <a:pt x="52341" y="234290"/>
                    </a:cubicBezTo>
                    <a:cubicBezTo>
                      <a:pt x="110035" y="267116"/>
                      <a:pt x="177677" y="235782"/>
                      <a:pt x="234129" y="215887"/>
                    </a:cubicBezTo>
                    <a:lnTo>
                      <a:pt x="244573" y="134568"/>
                    </a:lnTo>
                    <a:close/>
                  </a:path>
                </a:pathLst>
              </a:custGeom>
              <a:solidFill>
                <a:schemeClr val="tx1"/>
              </a:solidFill>
              <a:ln w="24854" cap="flat">
                <a:noFill/>
                <a:prstDash val="solid"/>
                <a:miter/>
              </a:ln>
            </p:spPr>
            <p:txBody>
              <a:bodyPr rtlCol="0" anchor="ctr"/>
              <a:lstStyle/>
              <a:p>
                <a:endParaRPr lang="en-US" dirty="0"/>
              </a:p>
            </p:txBody>
          </p:sp>
        </p:grpSp>
        <p:sp>
          <p:nvSpPr>
            <p:cNvPr id="173" name="Freeform 94">
              <a:extLst>
                <a:ext uri="{FF2B5EF4-FFF2-40B4-BE49-F238E27FC236}">
                  <a16:creationId xmlns:a16="http://schemas.microsoft.com/office/drawing/2014/main" id="{D9D6CDB9-10C3-8CDE-B722-2BA239EF1D11}"/>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solidFill>
              <a:srgbClr val="FFFFFF"/>
            </a:solidFill>
            <a:ln w="24854" cap="flat">
              <a:noFill/>
              <a:prstDash val="solid"/>
              <a:miter/>
            </a:ln>
          </p:spPr>
          <p:txBody>
            <a:bodyPr rtlCol="0" anchor="ctr"/>
            <a:lstStyle/>
            <a:p>
              <a:endParaRPr lang="en-US" dirty="0"/>
            </a:p>
          </p:txBody>
        </p:sp>
        <p:grpSp>
          <p:nvGrpSpPr>
            <p:cNvPr id="174" name="Graphic 45">
              <a:extLst>
                <a:ext uri="{FF2B5EF4-FFF2-40B4-BE49-F238E27FC236}">
                  <a16:creationId xmlns:a16="http://schemas.microsoft.com/office/drawing/2014/main" id="{28D14A26-F853-6354-8D8F-748F888AA61E}"/>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C5213A97-2E90-E3A0-FEB4-D36AD262F143}"/>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solidFill>
                <a:schemeClr val="accent1">
                  <a:lumMod val="75000"/>
                </a:schemeClr>
              </a:solidFill>
              <a:ln w="24854" cap="flat">
                <a:noFill/>
                <a:prstDash val="solid"/>
                <a:miter/>
              </a:ln>
            </p:spPr>
            <p:txBody>
              <a:bodyPr rtlCol="0" anchor="ctr"/>
              <a:lstStyle/>
              <a:p>
                <a:endParaRPr lang="en-US" dirty="0"/>
              </a:p>
            </p:txBody>
          </p:sp>
          <p:sp>
            <p:nvSpPr>
              <p:cNvPr id="189" name="Freeform 97">
                <a:extLst>
                  <a:ext uri="{FF2B5EF4-FFF2-40B4-BE49-F238E27FC236}">
                    <a16:creationId xmlns:a16="http://schemas.microsoft.com/office/drawing/2014/main" id="{FCB488D7-CC6B-74F5-1018-1388CFDE3578}"/>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solidFill>
                <a:schemeClr val="accent6">
                  <a:lumMod val="60000"/>
                  <a:lumOff val="40000"/>
                </a:schemeClr>
              </a:solidFill>
              <a:ln w="24854" cap="flat">
                <a:noFill/>
                <a:prstDash val="solid"/>
                <a:miter/>
              </a:ln>
            </p:spPr>
            <p:txBody>
              <a:bodyPr rtlCol="0" anchor="ctr"/>
              <a:lstStyle/>
              <a:p>
                <a:endParaRPr lang="en-US" dirty="0"/>
              </a:p>
            </p:txBody>
          </p:sp>
          <p:sp>
            <p:nvSpPr>
              <p:cNvPr id="190" name="Freeform 98">
                <a:extLst>
                  <a:ext uri="{FF2B5EF4-FFF2-40B4-BE49-F238E27FC236}">
                    <a16:creationId xmlns:a16="http://schemas.microsoft.com/office/drawing/2014/main" id="{97A07994-A302-1CDB-36E6-116E25593D18}"/>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solidFill>
                <a:schemeClr val="accent1"/>
              </a:solidFill>
              <a:ln w="24854" cap="flat">
                <a:noFill/>
                <a:prstDash val="solid"/>
                <a:miter/>
              </a:ln>
            </p:spPr>
            <p:txBody>
              <a:bodyPr rtlCol="0" anchor="ctr"/>
              <a:lstStyle/>
              <a:p>
                <a:endParaRPr lang="en-US" dirty="0"/>
              </a:p>
            </p:txBody>
          </p:sp>
        </p:grpSp>
        <p:sp>
          <p:nvSpPr>
            <p:cNvPr id="175" name="Freeform 99">
              <a:extLst>
                <a:ext uri="{FF2B5EF4-FFF2-40B4-BE49-F238E27FC236}">
                  <a16:creationId xmlns:a16="http://schemas.microsoft.com/office/drawing/2014/main" id="{3840590B-4A87-3D94-8A5A-1E57059E2F7C}"/>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solidFill>
              <a:schemeClr val="accent6"/>
            </a:solidFill>
            <a:ln w="24854" cap="flat">
              <a:noFill/>
              <a:prstDash val="solid"/>
              <a:miter/>
            </a:ln>
          </p:spPr>
          <p:txBody>
            <a:bodyPr rtlCol="0" anchor="ctr"/>
            <a:lstStyle/>
            <a:p>
              <a:endParaRPr lang="en-US" dirty="0"/>
            </a:p>
          </p:txBody>
        </p:sp>
        <p:grpSp>
          <p:nvGrpSpPr>
            <p:cNvPr id="176" name="Graphic 45">
              <a:extLst>
                <a:ext uri="{FF2B5EF4-FFF2-40B4-BE49-F238E27FC236}">
                  <a16:creationId xmlns:a16="http://schemas.microsoft.com/office/drawing/2014/main" id="{23E4A16C-DE4C-B0C1-5978-CED4666B276E}"/>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E7DF41C7-37D6-976B-8D14-64E37387EAEB}"/>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solidFill>
                <a:schemeClr val="accent1"/>
              </a:solidFill>
              <a:ln w="24854" cap="flat">
                <a:noFill/>
                <a:prstDash val="solid"/>
                <a:miter/>
              </a:ln>
            </p:spPr>
            <p:txBody>
              <a:bodyPr rtlCol="0" anchor="ctr"/>
              <a:lstStyle/>
              <a:p>
                <a:endParaRPr lang="en-US" dirty="0"/>
              </a:p>
            </p:txBody>
          </p:sp>
          <p:sp>
            <p:nvSpPr>
              <p:cNvPr id="179" name="Freeform 102">
                <a:extLst>
                  <a:ext uri="{FF2B5EF4-FFF2-40B4-BE49-F238E27FC236}">
                    <a16:creationId xmlns:a16="http://schemas.microsoft.com/office/drawing/2014/main" id="{CC222D3D-BE2E-D87E-F6FF-CF9DBFE81FE5}"/>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solidFill>
                <a:srgbClr val="FFFFFF"/>
              </a:solidFill>
              <a:ln w="24854" cap="flat">
                <a:noFill/>
                <a:prstDash val="solid"/>
                <a:miter/>
              </a:ln>
            </p:spPr>
            <p:txBody>
              <a:bodyPr rtlCol="0" anchor="ctr"/>
              <a:lstStyle/>
              <a:p>
                <a:endParaRPr lang="en-US" dirty="0"/>
              </a:p>
            </p:txBody>
          </p:sp>
          <p:sp>
            <p:nvSpPr>
              <p:cNvPr id="180" name="Freeform 103">
                <a:extLst>
                  <a:ext uri="{FF2B5EF4-FFF2-40B4-BE49-F238E27FC236}">
                    <a16:creationId xmlns:a16="http://schemas.microsoft.com/office/drawing/2014/main" id="{A1578DA2-85AA-7204-AFCF-7424BC934F5F}"/>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1" name="Freeform 104">
                <a:extLst>
                  <a:ext uri="{FF2B5EF4-FFF2-40B4-BE49-F238E27FC236}">
                    <a16:creationId xmlns:a16="http://schemas.microsoft.com/office/drawing/2014/main" id="{A77884E8-8E50-2090-788A-F82698275471}"/>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solidFill>
                <a:srgbClr val="FFFFFF"/>
              </a:solidFill>
              <a:ln w="24854" cap="flat">
                <a:noFill/>
                <a:prstDash val="solid"/>
                <a:miter/>
              </a:ln>
            </p:spPr>
            <p:txBody>
              <a:bodyPr rtlCol="0" anchor="ctr"/>
              <a:lstStyle/>
              <a:p>
                <a:endParaRPr lang="en-US" dirty="0"/>
              </a:p>
            </p:txBody>
          </p:sp>
          <p:sp>
            <p:nvSpPr>
              <p:cNvPr id="182" name="Freeform 105">
                <a:extLst>
                  <a:ext uri="{FF2B5EF4-FFF2-40B4-BE49-F238E27FC236}">
                    <a16:creationId xmlns:a16="http://schemas.microsoft.com/office/drawing/2014/main" id="{73EC328C-5A76-8AEB-D278-8D4A75005029}"/>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3" name="Freeform 106">
                <a:extLst>
                  <a:ext uri="{FF2B5EF4-FFF2-40B4-BE49-F238E27FC236}">
                    <a16:creationId xmlns:a16="http://schemas.microsoft.com/office/drawing/2014/main" id="{9C402F19-C2D1-CB27-0FA3-D44194FD2AAD}"/>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4" name="Freeform 107">
                <a:extLst>
                  <a:ext uri="{FF2B5EF4-FFF2-40B4-BE49-F238E27FC236}">
                    <a16:creationId xmlns:a16="http://schemas.microsoft.com/office/drawing/2014/main" id="{6337EEEC-C1E4-BEE6-7808-EC459ADE4BF3}"/>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solidFill>
                <a:srgbClr val="FFFFFF"/>
              </a:solidFill>
              <a:ln w="24854" cap="flat">
                <a:noFill/>
                <a:prstDash val="solid"/>
                <a:miter/>
              </a:ln>
            </p:spPr>
            <p:txBody>
              <a:bodyPr rtlCol="0" anchor="ctr"/>
              <a:lstStyle/>
              <a:p>
                <a:endParaRPr lang="en-US" dirty="0"/>
              </a:p>
            </p:txBody>
          </p:sp>
          <p:grpSp>
            <p:nvGrpSpPr>
              <p:cNvPr id="185" name="Graphic 45">
                <a:extLst>
                  <a:ext uri="{FF2B5EF4-FFF2-40B4-BE49-F238E27FC236}">
                    <a16:creationId xmlns:a16="http://schemas.microsoft.com/office/drawing/2014/main" id="{B5B786F9-E239-972C-446C-0CB56737E630}"/>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4954DD9E-B21D-6153-D6BC-2BCB95CBE06A}"/>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solidFill>
                  <a:srgbClr val="FFFFFF"/>
                </a:solidFill>
                <a:ln w="24854" cap="flat">
                  <a:noFill/>
                  <a:prstDash val="solid"/>
                  <a:miter/>
                </a:ln>
              </p:spPr>
              <p:txBody>
                <a:bodyPr rtlCol="0" anchor="ctr"/>
                <a:lstStyle/>
                <a:p>
                  <a:endParaRPr lang="en-US" dirty="0"/>
                </a:p>
              </p:txBody>
            </p:sp>
            <p:sp>
              <p:nvSpPr>
                <p:cNvPr id="187" name="Freeform 110">
                  <a:extLst>
                    <a:ext uri="{FF2B5EF4-FFF2-40B4-BE49-F238E27FC236}">
                      <a16:creationId xmlns:a16="http://schemas.microsoft.com/office/drawing/2014/main" id="{7A7FF027-D5DB-4BAC-3EC9-AB35B780F004}"/>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solidFill>
                  <a:srgbClr val="FFFFFF"/>
                </a:solidFill>
                <a:ln w="24854" cap="flat">
                  <a:noFill/>
                  <a:prstDash val="solid"/>
                  <a:miter/>
                </a:ln>
              </p:spPr>
              <p:txBody>
                <a:bodyPr rtlCol="0" anchor="ctr"/>
                <a:lstStyle/>
                <a:p>
                  <a:endParaRPr lang="en-US" dirty="0"/>
                </a:p>
              </p:txBody>
            </p:sp>
          </p:grpSp>
        </p:grpSp>
        <p:sp>
          <p:nvSpPr>
            <p:cNvPr id="177" name="Freeform 111">
              <a:extLst>
                <a:ext uri="{FF2B5EF4-FFF2-40B4-BE49-F238E27FC236}">
                  <a16:creationId xmlns:a16="http://schemas.microsoft.com/office/drawing/2014/main" id="{99AA9C5F-CB6E-75F3-42FA-4CEF50255DDB}"/>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solidFill>
              <a:schemeClr val="accent6"/>
            </a:solidFill>
            <a:ln w="24854" cap="flat">
              <a:noFill/>
              <a:prstDash val="solid"/>
              <a:miter/>
            </a:ln>
          </p:spPr>
          <p:txBody>
            <a:bodyPr rtlCol="0" anchor="ctr"/>
            <a:lstStyle/>
            <a:p>
              <a:endParaRPr lang="en-US" dirty="0"/>
            </a:p>
          </p:txBody>
        </p:sp>
      </p:grpSp>
      <p:sp>
        <p:nvSpPr>
          <p:cNvPr id="19" name="Text Placeholder 1">
            <a:extLst>
              <a:ext uri="{FF2B5EF4-FFF2-40B4-BE49-F238E27FC236}">
                <a16:creationId xmlns:a16="http://schemas.microsoft.com/office/drawing/2014/main" id="{557128B7-71DE-763F-360E-022DFBF82D19}"/>
              </a:ext>
            </a:extLst>
          </p:cNvPr>
          <p:cNvSpPr txBox="1">
            <a:spLocks/>
          </p:cNvSpPr>
          <p:nvPr/>
        </p:nvSpPr>
        <p:spPr>
          <a:xfrm>
            <a:off x="8141020" y="310971"/>
            <a:ext cx="4006181" cy="16159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2</a:t>
            </a:r>
          </a:p>
          <a:p>
            <a:r>
              <a:rPr lang="en-US" sz="2800" dirty="0"/>
              <a:t>AI BASED CATEGORIZATION</a:t>
            </a:r>
          </a:p>
        </p:txBody>
      </p:sp>
      <p:sp>
        <p:nvSpPr>
          <p:cNvPr id="33" name="Text Placeholder 7">
            <a:extLst>
              <a:ext uri="{FF2B5EF4-FFF2-40B4-BE49-F238E27FC236}">
                <a16:creationId xmlns:a16="http://schemas.microsoft.com/office/drawing/2014/main" id="{63CE0A66-4A2C-AA5D-4B16-BE3B7C4A8C36}"/>
              </a:ext>
            </a:extLst>
          </p:cNvPr>
          <p:cNvSpPr txBox="1">
            <a:spLocks/>
          </p:cNvSpPr>
          <p:nvPr/>
        </p:nvSpPr>
        <p:spPr>
          <a:xfrm>
            <a:off x="4654252" y="5085184"/>
            <a:ext cx="3183352" cy="1338234"/>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5</a:t>
            </a:r>
          </a:p>
          <a:p>
            <a:r>
              <a:rPr lang="en-US" sz="2800" dirty="0"/>
              <a:t>LOCATION TRACKING OF TECHNICIANS</a:t>
            </a:r>
          </a:p>
        </p:txBody>
      </p:sp>
      <p:sp>
        <p:nvSpPr>
          <p:cNvPr id="34" name="Text Placeholder 7">
            <a:extLst>
              <a:ext uri="{FF2B5EF4-FFF2-40B4-BE49-F238E27FC236}">
                <a16:creationId xmlns:a16="http://schemas.microsoft.com/office/drawing/2014/main" id="{B7E357EE-BBD3-A4E6-B8E0-8CC02BA6BFBF}"/>
              </a:ext>
            </a:extLst>
          </p:cNvPr>
          <p:cNvSpPr txBox="1">
            <a:spLocks/>
          </p:cNvSpPr>
          <p:nvPr/>
        </p:nvSpPr>
        <p:spPr>
          <a:xfrm>
            <a:off x="8552434" y="2844181"/>
            <a:ext cx="3183352" cy="1338234"/>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4</a:t>
            </a:r>
          </a:p>
          <a:p>
            <a:r>
              <a:rPr lang="en-US" sz="2800" dirty="0"/>
              <a:t>AUTOMATIC ALLOCATION OF TECHNICIANS </a:t>
            </a:r>
          </a:p>
        </p:txBody>
      </p:sp>
      <p:sp>
        <p:nvSpPr>
          <p:cNvPr id="35" name="Text Placeholder 7">
            <a:extLst>
              <a:ext uri="{FF2B5EF4-FFF2-40B4-BE49-F238E27FC236}">
                <a16:creationId xmlns:a16="http://schemas.microsoft.com/office/drawing/2014/main" id="{C8838904-1745-41D3-0439-DFD194D40766}"/>
              </a:ext>
            </a:extLst>
          </p:cNvPr>
          <p:cNvSpPr txBox="1">
            <a:spLocks/>
          </p:cNvSpPr>
          <p:nvPr/>
        </p:nvSpPr>
        <p:spPr>
          <a:xfrm>
            <a:off x="8503236" y="4859249"/>
            <a:ext cx="3183352" cy="1687780"/>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400" dirty="0"/>
              <a:t> 6</a:t>
            </a:r>
          </a:p>
          <a:p>
            <a:r>
              <a:rPr lang="en-US" sz="2400" dirty="0"/>
              <a:t>VOICE BASED FEEDBACK AND RESPONSE DETECTION</a:t>
            </a:r>
          </a:p>
        </p:txBody>
      </p:sp>
    </p:spTree>
    <p:extLst>
      <p:ext uri="{BB962C8B-B14F-4D97-AF65-F5344CB8AC3E}">
        <p14:creationId xmlns:p14="http://schemas.microsoft.com/office/powerpoint/2010/main" val="405358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2A8D-69B3-46BD-C415-D0E1C8564C55}"/>
              </a:ext>
            </a:extLst>
          </p:cNvPr>
          <p:cNvSpPr>
            <a:spLocks noGrp="1"/>
          </p:cNvSpPr>
          <p:nvPr>
            <p:ph type="title"/>
          </p:nvPr>
        </p:nvSpPr>
        <p:spPr/>
        <p:txBody>
          <a:bodyPr/>
          <a:lstStyle/>
          <a:p>
            <a:r>
              <a:rPr lang="en-US" dirty="0"/>
              <a:t>DAY WISE WORK </a:t>
            </a:r>
          </a:p>
        </p:txBody>
      </p:sp>
      <p:sp>
        <p:nvSpPr>
          <p:cNvPr id="3" name="Text Placeholder 2">
            <a:extLst>
              <a:ext uri="{FF2B5EF4-FFF2-40B4-BE49-F238E27FC236}">
                <a16:creationId xmlns:a16="http://schemas.microsoft.com/office/drawing/2014/main" id="{51F9BB03-2078-86C5-0475-59991F60AFB0}"/>
              </a:ext>
            </a:extLst>
          </p:cNvPr>
          <p:cNvSpPr>
            <a:spLocks noGrp="1"/>
          </p:cNvSpPr>
          <p:nvPr>
            <p:ph type="body" sz="quarter" idx="18"/>
          </p:nvPr>
        </p:nvSpPr>
        <p:spPr>
          <a:xfrm>
            <a:off x="458383" y="420580"/>
            <a:ext cx="2258754" cy="693582"/>
          </a:xfrm>
        </p:spPr>
        <p:txBody>
          <a:bodyPr/>
          <a:lstStyle/>
          <a:p>
            <a:r>
              <a:rPr lang="en-US" dirty="0"/>
              <a:t>UNDERSTANDING THE ISSUE AND FEATURES</a:t>
            </a:r>
          </a:p>
        </p:txBody>
      </p:sp>
      <p:sp>
        <p:nvSpPr>
          <p:cNvPr id="4" name="Text Placeholder 3">
            <a:extLst>
              <a:ext uri="{FF2B5EF4-FFF2-40B4-BE49-F238E27FC236}">
                <a16:creationId xmlns:a16="http://schemas.microsoft.com/office/drawing/2014/main" id="{B8561814-B01F-894F-8C52-8D68988AE505}"/>
              </a:ext>
            </a:extLst>
          </p:cNvPr>
          <p:cNvSpPr>
            <a:spLocks noGrp="1"/>
          </p:cNvSpPr>
          <p:nvPr>
            <p:ph type="body" sz="quarter" idx="19"/>
          </p:nvPr>
        </p:nvSpPr>
        <p:spPr>
          <a:xfrm>
            <a:off x="705989" y="1005879"/>
            <a:ext cx="1654685" cy="274406"/>
          </a:xfrm>
        </p:spPr>
        <p:txBody>
          <a:bodyPr/>
          <a:lstStyle/>
          <a:p>
            <a:r>
              <a:rPr lang="en-US" sz="1400" b="1" dirty="0"/>
              <a:t>DAY 1 - 3</a:t>
            </a:r>
          </a:p>
          <a:p>
            <a:endParaRPr lang="en-US" sz="1400" b="1" dirty="0"/>
          </a:p>
        </p:txBody>
      </p:sp>
      <p:sp>
        <p:nvSpPr>
          <p:cNvPr id="5" name="Text Placeholder 4">
            <a:extLst>
              <a:ext uri="{FF2B5EF4-FFF2-40B4-BE49-F238E27FC236}">
                <a16:creationId xmlns:a16="http://schemas.microsoft.com/office/drawing/2014/main" id="{E710410E-4135-902E-DA48-F895B45AEE53}"/>
              </a:ext>
            </a:extLst>
          </p:cNvPr>
          <p:cNvSpPr>
            <a:spLocks noGrp="1"/>
          </p:cNvSpPr>
          <p:nvPr>
            <p:ph type="body" sz="quarter" idx="20"/>
          </p:nvPr>
        </p:nvSpPr>
        <p:spPr>
          <a:xfrm>
            <a:off x="3067116" y="486100"/>
            <a:ext cx="2035696" cy="1039557"/>
          </a:xfrm>
        </p:spPr>
        <p:txBody>
          <a:bodyPr/>
          <a:lstStyle/>
          <a:p>
            <a:r>
              <a:rPr lang="en-US" dirty="0"/>
              <a:t>TABLES AND </a:t>
            </a:r>
          </a:p>
          <a:p>
            <a:r>
              <a:rPr lang="en-US" dirty="0"/>
              <a:t>ER DIAGRAM</a:t>
            </a:r>
          </a:p>
          <a:p>
            <a:r>
              <a:rPr lang="en-US" dirty="0"/>
              <a:t>DAY 5 </a:t>
            </a:r>
          </a:p>
          <a:p>
            <a:endParaRPr lang="en-US" dirty="0"/>
          </a:p>
        </p:txBody>
      </p:sp>
      <p:sp>
        <p:nvSpPr>
          <p:cNvPr id="29" name="Text Placeholder 4">
            <a:extLst>
              <a:ext uri="{FF2B5EF4-FFF2-40B4-BE49-F238E27FC236}">
                <a16:creationId xmlns:a16="http://schemas.microsoft.com/office/drawing/2014/main" id="{A7F8ED45-8CD6-CF61-0E74-F45A637A8382}"/>
              </a:ext>
            </a:extLst>
          </p:cNvPr>
          <p:cNvSpPr txBox="1">
            <a:spLocks/>
          </p:cNvSpPr>
          <p:nvPr/>
        </p:nvSpPr>
        <p:spPr>
          <a:xfrm>
            <a:off x="1917948" y="2665072"/>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USE CASE AND WORKFLOW DIAGRAM</a:t>
            </a:r>
          </a:p>
          <a:p>
            <a:r>
              <a:rPr lang="en-US" dirty="0"/>
              <a:t>DAY 4</a:t>
            </a:r>
          </a:p>
          <a:p>
            <a:endParaRPr lang="en-US" dirty="0"/>
          </a:p>
        </p:txBody>
      </p:sp>
      <p:sp>
        <p:nvSpPr>
          <p:cNvPr id="34" name="Text Placeholder 4">
            <a:extLst>
              <a:ext uri="{FF2B5EF4-FFF2-40B4-BE49-F238E27FC236}">
                <a16:creationId xmlns:a16="http://schemas.microsoft.com/office/drawing/2014/main" id="{7337EC08-4903-B4F0-BD90-E5AB6F23A905}"/>
              </a:ext>
            </a:extLst>
          </p:cNvPr>
          <p:cNvSpPr txBox="1">
            <a:spLocks/>
          </p:cNvSpPr>
          <p:nvPr/>
        </p:nvSpPr>
        <p:spPr>
          <a:xfrm>
            <a:off x="4478586" y="2566667"/>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UI/UX DESIGN FOR PAGES</a:t>
            </a:r>
          </a:p>
          <a:p>
            <a:r>
              <a:rPr lang="en-US" dirty="0"/>
              <a:t>DAY 6 &amp; 7</a:t>
            </a:r>
          </a:p>
          <a:p>
            <a:endParaRPr lang="en-US" dirty="0"/>
          </a:p>
        </p:txBody>
      </p:sp>
      <p:sp>
        <p:nvSpPr>
          <p:cNvPr id="35" name="Text Placeholder 4">
            <a:extLst>
              <a:ext uri="{FF2B5EF4-FFF2-40B4-BE49-F238E27FC236}">
                <a16:creationId xmlns:a16="http://schemas.microsoft.com/office/drawing/2014/main" id="{69289EF9-CB92-5E46-2A69-F500489734C3}"/>
              </a:ext>
            </a:extLst>
          </p:cNvPr>
          <p:cNvSpPr txBox="1">
            <a:spLocks/>
          </p:cNvSpPr>
          <p:nvPr/>
        </p:nvSpPr>
        <p:spPr>
          <a:xfrm>
            <a:off x="5461285" y="492531"/>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TOPIC SPECIFIC UI/UX PAGES</a:t>
            </a:r>
          </a:p>
          <a:p>
            <a:r>
              <a:rPr lang="en-US" dirty="0"/>
              <a:t>DAY 8 &amp; 9 </a:t>
            </a:r>
          </a:p>
          <a:p>
            <a:endParaRPr lang="en-US" dirty="0"/>
          </a:p>
        </p:txBody>
      </p:sp>
      <p:sp>
        <p:nvSpPr>
          <p:cNvPr id="40" name="Text Placeholder 4">
            <a:extLst>
              <a:ext uri="{FF2B5EF4-FFF2-40B4-BE49-F238E27FC236}">
                <a16:creationId xmlns:a16="http://schemas.microsoft.com/office/drawing/2014/main" id="{33002BF2-1B7C-455F-99B7-FE62D1BD1BEE}"/>
              </a:ext>
            </a:extLst>
          </p:cNvPr>
          <p:cNvSpPr txBox="1">
            <a:spLocks/>
          </p:cNvSpPr>
          <p:nvPr/>
        </p:nvSpPr>
        <p:spPr>
          <a:xfrm>
            <a:off x="8078512" y="306953"/>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USER DASHBOARD</a:t>
            </a:r>
          </a:p>
          <a:p>
            <a:r>
              <a:rPr lang="en-US" dirty="0"/>
              <a:t>DAY 12</a:t>
            </a:r>
          </a:p>
          <a:p>
            <a:endParaRPr lang="en-US" dirty="0"/>
          </a:p>
        </p:txBody>
      </p:sp>
      <p:sp>
        <p:nvSpPr>
          <p:cNvPr id="50" name="Text Placeholder 4">
            <a:extLst>
              <a:ext uri="{FF2B5EF4-FFF2-40B4-BE49-F238E27FC236}">
                <a16:creationId xmlns:a16="http://schemas.microsoft.com/office/drawing/2014/main" id="{C387F8E7-981D-AD44-9883-80FE08ED47EC}"/>
              </a:ext>
            </a:extLst>
          </p:cNvPr>
          <p:cNvSpPr txBox="1">
            <a:spLocks/>
          </p:cNvSpPr>
          <p:nvPr/>
        </p:nvSpPr>
        <p:spPr>
          <a:xfrm>
            <a:off x="7039224" y="2566667"/>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LOGIN PAGES FOR ADMIN &amp; USER</a:t>
            </a:r>
          </a:p>
          <a:p>
            <a:r>
              <a:rPr lang="en-US" dirty="0"/>
              <a:t>DAY 10 &amp; 11</a:t>
            </a:r>
          </a:p>
          <a:p>
            <a:endParaRPr lang="en-US" dirty="0"/>
          </a:p>
        </p:txBody>
      </p:sp>
      <p:sp>
        <p:nvSpPr>
          <p:cNvPr id="51" name="Text Placeholder 4">
            <a:extLst>
              <a:ext uri="{FF2B5EF4-FFF2-40B4-BE49-F238E27FC236}">
                <a16:creationId xmlns:a16="http://schemas.microsoft.com/office/drawing/2014/main" id="{E7CE2F01-DCB8-2683-B343-887CF73820F8}"/>
              </a:ext>
            </a:extLst>
          </p:cNvPr>
          <p:cNvSpPr txBox="1">
            <a:spLocks/>
          </p:cNvSpPr>
          <p:nvPr/>
        </p:nvSpPr>
        <p:spPr>
          <a:xfrm>
            <a:off x="9578689" y="2292845"/>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LOGOUT PAGE AND PROFILE PAGE</a:t>
            </a:r>
          </a:p>
          <a:p>
            <a:r>
              <a:rPr lang="en-US" dirty="0"/>
              <a:t>DAY 13 &amp; 14</a:t>
            </a:r>
          </a:p>
        </p:txBody>
      </p:sp>
    </p:spTree>
    <p:extLst>
      <p:ext uri="{BB962C8B-B14F-4D97-AF65-F5344CB8AC3E}">
        <p14:creationId xmlns:p14="http://schemas.microsoft.com/office/powerpoint/2010/main" val="304332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8AB1-B0D8-C9DE-6811-91B3063B4C08}"/>
              </a:ext>
            </a:extLst>
          </p:cNvPr>
          <p:cNvSpPr>
            <a:spLocks noGrp="1"/>
          </p:cNvSpPr>
          <p:nvPr>
            <p:ph type="title"/>
          </p:nvPr>
        </p:nvSpPr>
        <p:spPr/>
        <p:txBody>
          <a:bodyPr/>
          <a:lstStyle/>
          <a:p>
            <a:r>
              <a:rPr lang="en-US" dirty="0"/>
              <a:t>Git and GitHub</a:t>
            </a:r>
            <a:endParaRPr lang="en-IN" dirty="0"/>
          </a:p>
        </p:txBody>
      </p:sp>
      <p:pic>
        <p:nvPicPr>
          <p:cNvPr id="22" name="Picture 21">
            <a:extLst>
              <a:ext uri="{FF2B5EF4-FFF2-40B4-BE49-F238E27FC236}">
                <a16:creationId xmlns:a16="http://schemas.microsoft.com/office/drawing/2014/main" id="{F76F1369-F240-37B2-2DA3-509F34641673}"/>
              </a:ext>
            </a:extLst>
          </p:cNvPr>
          <p:cNvPicPr>
            <a:picLocks noChangeAspect="1"/>
          </p:cNvPicPr>
          <p:nvPr/>
        </p:nvPicPr>
        <p:blipFill>
          <a:blip r:embed="rId2"/>
          <a:stretch>
            <a:fillRect/>
          </a:stretch>
        </p:blipFill>
        <p:spPr>
          <a:xfrm>
            <a:off x="896577" y="1844824"/>
            <a:ext cx="10395669" cy="4815358"/>
          </a:xfrm>
          <a:prstGeom prst="rect">
            <a:avLst/>
          </a:prstGeom>
        </p:spPr>
      </p:pic>
    </p:spTree>
    <p:extLst>
      <p:ext uri="{BB962C8B-B14F-4D97-AF65-F5344CB8AC3E}">
        <p14:creationId xmlns:p14="http://schemas.microsoft.com/office/powerpoint/2010/main" val="299519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C3B2-92AE-7E0B-4964-434773E8D021}"/>
              </a:ext>
            </a:extLst>
          </p:cNvPr>
          <p:cNvSpPr>
            <a:spLocks noGrp="1"/>
          </p:cNvSpPr>
          <p:nvPr>
            <p:ph type="title"/>
          </p:nvPr>
        </p:nvSpPr>
        <p:spPr/>
        <p:txBody>
          <a:bodyPr/>
          <a:lstStyle/>
          <a:p>
            <a:r>
              <a:rPr lang="en-US" dirty="0"/>
              <a:t>User Branch</a:t>
            </a:r>
            <a:endParaRPr lang="en-IN" dirty="0"/>
          </a:p>
        </p:txBody>
      </p:sp>
      <p:pic>
        <p:nvPicPr>
          <p:cNvPr id="20" name="Picture 19">
            <a:extLst>
              <a:ext uri="{FF2B5EF4-FFF2-40B4-BE49-F238E27FC236}">
                <a16:creationId xmlns:a16="http://schemas.microsoft.com/office/drawing/2014/main" id="{3CE29ED5-2992-118B-7038-E0C401A1C1DB}"/>
              </a:ext>
            </a:extLst>
          </p:cNvPr>
          <p:cNvPicPr>
            <a:picLocks noChangeAspect="1"/>
          </p:cNvPicPr>
          <p:nvPr/>
        </p:nvPicPr>
        <p:blipFill>
          <a:blip r:embed="rId2"/>
          <a:stretch>
            <a:fillRect/>
          </a:stretch>
        </p:blipFill>
        <p:spPr>
          <a:xfrm>
            <a:off x="734039" y="1772816"/>
            <a:ext cx="10720746" cy="4902538"/>
          </a:xfrm>
          <a:prstGeom prst="rect">
            <a:avLst/>
          </a:prstGeom>
        </p:spPr>
      </p:pic>
    </p:spTree>
    <p:extLst>
      <p:ext uri="{BB962C8B-B14F-4D97-AF65-F5344CB8AC3E}">
        <p14:creationId xmlns:p14="http://schemas.microsoft.com/office/powerpoint/2010/main" val="302902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17F7-F730-C657-549A-76D5EDBE9238}"/>
              </a:ext>
            </a:extLst>
          </p:cNvPr>
          <p:cNvSpPr>
            <a:spLocks noGrp="1"/>
          </p:cNvSpPr>
          <p:nvPr>
            <p:ph type="title"/>
          </p:nvPr>
        </p:nvSpPr>
        <p:spPr/>
        <p:txBody>
          <a:bodyPr/>
          <a:lstStyle/>
          <a:p>
            <a:r>
              <a:rPr lang="en-US" dirty="0"/>
              <a:t>Admin Branch</a:t>
            </a:r>
            <a:endParaRPr lang="en-IN" dirty="0"/>
          </a:p>
        </p:txBody>
      </p:sp>
      <p:pic>
        <p:nvPicPr>
          <p:cNvPr id="20" name="Picture 19">
            <a:extLst>
              <a:ext uri="{FF2B5EF4-FFF2-40B4-BE49-F238E27FC236}">
                <a16:creationId xmlns:a16="http://schemas.microsoft.com/office/drawing/2014/main" id="{2FDB02B1-CFCF-47EB-8B77-CB7C6099B86D}"/>
              </a:ext>
            </a:extLst>
          </p:cNvPr>
          <p:cNvPicPr>
            <a:picLocks noChangeAspect="1"/>
          </p:cNvPicPr>
          <p:nvPr/>
        </p:nvPicPr>
        <p:blipFill>
          <a:blip r:embed="rId2"/>
          <a:stretch>
            <a:fillRect/>
          </a:stretch>
        </p:blipFill>
        <p:spPr>
          <a:xfrm>
            <a:off x="693812" y="1772816"/>
            <a:ext cx="10801200" cy="4911188"/>
          </a:xfrm>
          <a:prstGeom prst="rect">
            <a:avLst/>
          </a:prstGeom>
        </p:spPr>
      </p:pic>
    </p:spTree>
    <p:extLst>
      <p:ext uri="{BB962C8B-B14F-4D97-AF65-F5344CB8AC3E}">
        <p14:creationId xmlns:p14="http://schemas.microsoft.com/office/powerpoint/2010/main" val="123177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418C-413C-805E-33A5-019BE0822B16}"/>
              </a:ext>
            </a:extLst>
          </p:cNvPr>
          <p:cNvSpPr>
            <a:spLocks noGrp="1"/>
          </p:cNvSpPr>
          <p:nvPr>
            <p:ph type="title"/>
          </p:nvPr>
        </p:nvSpPr>
        <p:spPr/>
        <p:txBody>
          <a:bodyPr/>
          <a:lstStyle/>
          <a:p>
            <a:r>
              <a:rPr lang="en-US" dirty="0"/>
              <a:t>PROBLEM STATEMENT</a:t>
            </a:r>
          </a:p>
        </p:txBody>
      </p:sp>
      <p:sp>
        <p:nvSpPr>
          <p:cNvPr id="93" name="Text Placeholder 2">
            <a:extLst>
              <a:ext uri="{FF2B5EF4-FFF2-40B4-BE49-F238E27FC236}">
                <a16:creationId xmlns:a16="http://schemas.microsoft.com/office/drawing/2014/main" id="{821A654D-5FD5-27A6-3B65-8AC409B4A920}"/>
              </a:ext>
            </a:extLst>
          </p:cNvPr>
          <p:cNvSpPr txBox="1">
            <a:spLocks/>
          </p:cNvSpPr>
          <p:nvPr/>
        </p:nvSpPr>
        <p:spPr>
          <a:xfrm>
            <a:off x="549796" y="1870353"/>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3200" dirty="0"/>
              <a:t>KEY ISSUES THAT LEAD TO THE PROJECT DESIGN</a:t>
            </a:r>
          </a:p>
        </p:txBody>
      </p:sp>
      <p:sp>
        <p:nvSpPr>
          <p:cNvPr id="94" name="TextBox 93">
            <a:extLst>
              <a:ext uri="{FF2B5EF4-FFF2-40B4-BE49-F238E27FC236}">
                <a16:creationId xmlns:a16="http://schemas.microsoft.com/office/drawing/2014/main" id="{94934565-1F49-F65C-1722-E8F06C67B1F8}"/>
              </a:ext>
            </a:extLst>
          </p:cNvPr>
          <p:cNvSpPr txBox="1"/>
          <p:nvPr/>
        </p:nvSpPr>
        <p:spPr>
          <a:xfrm>
            <a:off x="608012" y="2505944"/>
            <a:ext cx="11103024" cy="3915816"/>
          </a:xfrm>
          <a:prstGeom prst="rect">
            <a:avLst/>
          </a:prstGeom>
          <a:noFill/>
        </p:spPr>
        <p:txBody>
          <a:bodyPr wrap="square" rtlCol="0">
            <a:spAutoFit/>
          </a:bodyPr>
          <a:lstStyle/>
          <a:p>
            <a:pPr algn="just">
              <a:lnSpc>
                <a:spcPct val="150000"/>
              </a:lnSpc>
            </a:pPr>
            <a:r>
              <a:rPr lang="en-US" sz="2800" b="1" dirty="0">
                <a:solidFill>
                  <a:schemeClr val="accent3"/>
                </a:solidFill>
                <a:latin typeface="Centaur" panose="02030504050205020304" pitchFamily="18" charset="0"/>
              </a:rPr>
              <a:t>Grievances and feedback management features are often overlooked in many commercial websites, resulting in poor handling of customer issues and service dissatisfaction. For machinery purchases in particular, customers frequently face problems or require support, yet there is no dedicated platform to report issues, track resolutions, or share feedback. This lack of a structured system creates delays, confusion, and loss of trust. </a:t>
            </a:r>
            <a:endParaRPr lang="en-IN" sz="2800" b="1" dirty="0">
              <a:solidFill>
                <a:schemeClr val="accent3"/>
              </a:solidFill>
              <a:latin typeface="Centaur" panose="02030504050205020304" pitchFamily="18" charset="0"/>
            </a:endParaRPr>
          </a:p>
        </p:txBody>
      </p:sp>
    </p:spTree>
    <p:extLst>
      <p:ext uri="{BB962C8B-B14F-4D97-AF65-F5344CB8AC3E}">
        <p14:creationId xmlns:p14="http://schemas.microsoft.com/office/powerpoint/2010/main" val="235925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ED4C-5600-67B9-B9F1-B83FD9ACC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52188-7874-8C58-1A43-CA8740A1EF94}"/>
              </a:ext>
            </a:extLst>
          </p:cNvPr>
          <p:cNvSpPr>
            <a:spLocks noGrp="1"/>
          </p:cNvSpPr>
          <p:nvPr>
            <p:ph type="title"/>
          </p:nvPr>
        </p:nvSpPr>
        <p:spPr/>
        <p:txBody>
          <a:bodyPr/>
          <a:lstStyle/>
          <a:p>
            <a:r>
              <a:rPr lang="en-US" dirty="0"/>
              <a:t>OBJECTIVE</a:t>
            </a:r>
          </a:p>
        </p:txBody>
      </p:sp>
      <p:sp>
        <p:nvSpPr>
          <p:cNvPr id="93" name="Text Placeholder 2">
            <a:extLst>
              <a:ext uri="{FF2B5EF4-FFF2-40B4-BE49-F238E27FC236}">
                <a16:creationId xmlns:a16="http://schemas.microsoft.com/office/drawing/2014/main" id="{53E5F3AB-F82B-6219-A412-1BA70515A21C}"/>
              </a:ext>
            </a:extLst>
          </p:cNvPr>
          <p:cNvSpPr txBox="1">
            <a:spLocks/>
          </p:cNvSpPr>
          <p:nvPr/>
        </p:nvSpPr>
        <p:spPr>
          <a:xfrm>
            <a:off x="405780" y="2063211"/>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3200" dirty="0"/>
              <a:t>THE OBJECTIVE OF THE PROJECT</a:t>
            </a:r>
          </a:p>
        </p:txBody>
      </p:sp>
      <p:sp>
        <p:nvSpPr>
          <p:cNvPr id="94" name="TextBox 93">
            <a:extLst>
              <a:ext uri="{FF2B5EF4-FFF2-40B4-BE49-F238E27FC236}">
                <a16:creationId xmlns:a16="http://schemas.microsoft.com/office/drawing/2014/main" id="{04F09C0F-DB84-64FF-51E9-DCCA834F7FB6}"/>
              </a:ext>
            </a:extLst>
          </p:cNvPr>
          <p:cNvSpPr txBox="1"/>
          <p:nvPr/>
        </p:nvSpPr>
        <p:spPr>
          <a:xfrm>
            <a:off x="405780" y="2708920"/>
            <a:ext cx="11377264" cy="3269485"/>
          </a:xfrm>
          <a:prstGeom prst="rect">
            <a:avLst/>
          </a:prstGeom>
          <a:noFill/>
        </p:spPr>
        <p:txBody>
          <a:bodyPr wrap="square" rtlCol="0">
            <a:spAutoFit/>
          </a:bodyPr>
          <a:lstStyle/>
          <a:p>
            <a:pPr algn="just">
              <a:lnSpc>
                <a:spcPct val="150000"/>
              </a:lnSpc>
            </a:pPr>
            <a:r>
              <a:rPr lang="en-US" sz="2800" b="1" dirty="0">
                <a:solidFill>
                  <a:schemeClr val="accent3"/>
                </a:solidFill>
                <a:latin typeface="Centaur" panose="02030504050205020304" pitchFamily="18" charset="0"/>
              </a:rPr>
              <a:t>A dedicated grievances and feedback management system for machinery buyers becomes essential to ensure timely support, transparent communication, and improved customer experience. Building a Smart Grievances System for a Company that works on Machineries for various Offices, Vehicles, Homes and Industries are quite challenging to manage where a feedback system would help it be more organized.</a:t>
            </a:r>
            <a:endParaRPr lang="en-IN" sz="2800" b="1" dirty="0">
              <a:solidFill>
                <a:schemeClr val="accent3"/>
              </a:solidFill>
              <a:latin typeface="Centaur" panose="02030504050205020304" pitchFamily="18" charset="0"/>
            </a:endParaRPr>
          </a:p>
        </p:txBody>
      </p:sp>
    </p:spTree>
    <p:extLst>
      <p:ext uri="{BB962C8B-B14F-4D97-AF65-F5344CB8AC3E}">
        <p14:creationId xmlns:p14="http://schemas.microsoft.com/office/powerpoint/2010/main" val="14577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220D-35D0-B193-E1E4-5476AD9055C5}"/>
              </a:ext>
            </a:extLst>
          </p:cNvPr>
          <p:cNvSpPr>
            <a:spLocks noGrp="1"/>
          </p:cNvSpPr>
          <p:nvPr>
            <p:ph type="title"/>
          </p:nvPr>
        </p:nvSpPr>
        <p:spPr/>
        <p:txBody>
          <a:bodyPr/>
          <a:lstStyle/>
          <a:p>
            <a:r>
              <a:rPr lang="en-US" dirty="0"/>
              <a:t>Feature Document</a:t>
            </a:r>
            <a:endParaRPr lang="en-IN" dirty="0"/>
          </a:p>
        </p:txBody>
      </p:sp>
      <p:graphicFrame>
        <p:nvGraphicFramePr>
          <p:cNvPr id="19" name="Table 18">
            <a:extLst>
              <a:ext uri="{FF2B5EF4-FFF2-40B4-BE49-F238E27FC236}">
                <a16:creationId xmlns:a16="http://schemas.microsoft.com/office/drawing/2014/main" id="{E3F7B2A0-D149-6254-B589-1B5B87999D54}"/>
              </a:ext>
            </a:extLst>
          </p:cNvPr>
          <p:cNvGraphicFramePr>
            <a:graphicFrameLocks noGrp="1"/>
          </p:cNvGraphicFramePr>
          <p:nvPr>
            <p:extLst>
              <p:ext uri="{D42A27DB-BD31-4B8C-83A1-F6EECF244321}">
                <p14:modId xmlns:p14="http://schemas.microsoft.com/office/powerpoint/2010/main" val="1790092789"/>
              </p:ext>
            </p:extLst>
          </p:nvPr>
        </p:nvGraphicFramePr>
        <p:xfrm>
          <a:off x="333772" y="1844824"/>
          <a:ext cx="11521280" cy="4864575"/>
        </p:xfrm>
        <a:graphic>
          <a:graphicData uri="http://schemas.openxmlformats.org/drawingml/2006/table">
            <a:tbl>
              <a:tblPr firstRow="1" bandRow="1">
                <a:tableStyleId>{35758FB7-9AC5-4552-8A53-C91805E547FA}</a:tableStyleId>
              </a:tblPr>
              <a:tblGrid>
                <a:gridCol w="1858271">
                  <a:extLst>
                    <a:ext uri="{9D8B030D-6E8A-4147-A177-3AD203B41FA5}">
                      <a16:colId xmlns:a16="http://schemas.microsoft.com/office/drawing/2014/main" val="406163273"/>
                    </a:ext>
                  </a:extLst>
                </a:gridCol>
                <a:gridCol w="2678233">
                  <a:extLst>
                    <a:ext uri="{9D8B030D-6E8A-4147-A177-3AD203B41FA5}">
                      <a16:colId xmlns:a16="http://schemas.microsoft.com/office/drawing/2014/main" val="221388120"/>
                    </a:ext>
                  </a:extLst>
                </a:gridCol>
                <a:gridCol w="2736304">
                  <a:extLst>
                    <a:ext uri="{9D8B030D-6E8A-4147-A177-3AD203B41FA5}">
                      <a16:colId xmlns:a16="http://schemas.microsoft.com/office/drawing/2014/main" val="543870935"/>
                    </a:ext>
                  </a:extLst>
                </a:gridCol>
                <a:gridCol w="1869885">
                  <a:extLst>
                    <a:ext uri="{9D8B030D-6E8A-4147-A177-3AD203B41FA5}">
                      <a16:colId xmlns:a16="http://schemas.microsoft.com/office/drawing/2014/main" val="1635896680"/>
                    </a:ext>
                  </a:extLst>
                </a:gridCol>
                <a:gridCol w="2378587">
                  <a:extLst>
                    <a:ext uri="{9D8B030D-6E8A-4147-A177-3AD203B41FA5}">
                      <a16:colId xmlns:a16="http://schemas.microsoft.com/office/drawing/2014/main" val="2431683837"/>
                    </a:ext>
                  </a:extLst>
                </a:gridCol>
              </a:tblGrid>
              <a:tr h="768085">
                <a:tc>
                  <a:txBody>
                    <a:bodyPr/>
                    <a:lstStyle/>
                    <a:p>
                      <a:pPr algn="ctr"/>
                      <a:r>
                        <a:rPr lang="en-US" sz="2400" dirty="0">
                          <a:solidFill>
                            <a:schemeClr val="tx1"/>
                          </a:solidFill>
                        </a:rPr>
                        <a:t>Feature No.</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Feature</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Description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Status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Further Plans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5787618"/>
                  </a:ext>
                </a:extLst>
              </a:tr>
              <a:tr h="768085">
                <a:tc>
                  <a:txBody>
                    <a:bodyPr/>
                    <a:lstStyle/>
                    <a:p>
                      <a:pPr algn="ctr"/>
                      <a:r>
                        <a:rPr lang="en-US" sz="2400" dirty="0">
                          <a:solidFill>
                            <a:schemeClr val="tx1"/>
                          </a:solidFill>
                        </a:rPr>
                        <a:t>1</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User Login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solidFill>
                            <a:schemeClr val="tx1"/>
                          </a:solidFill>
                        </a:rPr>
                        <a:t>Permits the user to login into their dashboard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Verification through bill id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400643"/>
                  </a:ext>
                </a:extLst>
              </a:tr>
              <a:tr h="768085">
                <a:tc>
                  <a:txBody>
                    <a:bodyPr/>
                    <a:lstStyle/>
                    <a:p>
                      <a:pPr algn="ctr"/>
                      <a:r>
                        <a:rPr lang="en-US" sz="2400" dirty="0">
                          <a:solidFill>
                            <a:schemeClr val="tx1"/>
                          </a:solidFill>
                        </a:rPr>
                        <a:t>2</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Admin Login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Allows the Admin to login into the dashboard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Creating a crew login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4742502"/>
                  </a:ext>
                </a:extLst>
              </a:tr>
              <a:tr h="768085">
                <a:tc>
                  <a:txBody>
                    <a:bodyPr/>
                    <a:lstStyle/>
                    <a:p>
                      <a:pPr algn="ctr"/>
                      <a:r>
                        <a:rPr lang="en-US" sz="2400" dirty="0">
                          <a:solidFill>
                            <a:schemeClr val="tx1"/>
                          </a:solidFill>
                        </a:rPr>
                        <a:t>3</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User Dashboard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The User can view their history and register complaints in this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 </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Making the page completely functional </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279957"/>
                  </a:ext>
                </a:extLst>
              </a:tr>
              <a:tr h="768085">
                <a:tc>
                  <a:txBody>
                    <a:bodyPr/>
                    <a:lstStyle/>
                    <a:p>
                      <a:pPr algn="ctr"/>
                      <a:r>
                        <a:rPr lang="en-US" sz="2400" dirty="0">
                          <a:solidFill>
                            <a:schemeClr val="tx1"/>
                          </a:solidFill>
                        </a:rPr>
                        <a:t>4</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Profile and Logout Page</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The user can view their profile details and logout</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Adding and editing profile details</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889192"/>
                  </a:ext>
                </a:extLst>
              </a:tr>
              <a:tr h="768085">
                <a:tc>
                  <a:txBody>
                    <a:bodyPr/>
                    <a:lstStyle/>
                    <a:p>
                      <a:pPr algn="ctr"/>
                      <a:r>
                        <a:rPr lang="en-US" sz="2400" dirty="0">
                          <a:solidFill>
                            <a:schemeClr val="tx1"/>
                          </a:solidFill>
                        </a:rPr>
                        <a:t>5</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Admin Dashboard </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Admin views and allocates to departments</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In Progress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Making a working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590603"/>
                  </a:ext>
                </a:extLst>
              </a:tr>
            </a:tbl>
          </a:graphicData>
        </a:graphic>
      </p:graphicFrame>
    </p:spTree>
    <p:extLst>
      <p:ext uri="{BB962C8B-B14F-4D97-AF65-F5344CB8AC3E}">
        <p14:creationId xmlns:p14="http://schemas.microsoft.com/office/powerpoint/2010/main" val="357239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702-CDBB-85A5-DDED-325D5BC4CB25}"/>
              </a:ext>
            </a:extLst>
          </p:cNvPr>
          <p:cNvSpPr>
            <a:spLocks noGrp="1"/>
          </p:cNvSpPr>
          <p:nvPr>
            <p:ph type="title"/>
          </p:nvPr>
        </p:nvSpPr>
        <p:spPr/>
        <p:txBody>
          <a:bodyPr>
            <a:normAutofit/>
          </a:bodyPr>
          <a:lstStyle/>
          <a:p>
            <a:r>
              <a:rPr lang="en-US" sz="3600" dirty="0"/>
              <a:t>TOOLS AND</a:t>
            </a:r>
            <a:br>
              <a:rPr lang="en-US" sz="3600" dirty="0"/>
            </a:br>
            <a:r>
              <a:rPr lang="en-US" sz="3600" dirty="0"/>
              <a:t>TECH</a:t>
            </a:r>
            <a:br>
              <a:rPr lang="en-US" sz="3600" dirty="0"/>
            </a:br>
            <a:r>
              <a:rPr lang="en-US" sz="3600" dirty="0"/>
              <a:t>STACK</a:t>
            </a:r>
            <a:br>
              <a:rPr lang="en-US" sz="3600" dirty="0"/>
            </a:br>
            <a:r>
              <a:rPr lang="en-US" sz="3600" dirty="0"/>
              <a:t>USED IN PROJECT</a:t>
            </a:r>
            <a:endParaRPr lang="en-IN" sz="3600" dirty="0"/>
          </a:p>
        </p:txBody>
      </p:sp>
      <p:sp>
        <p:nvSpPr>
          <p:cNvPr id="3" name="Text Placeholder 2">
            <a:extLst>
              <a:ext uri="{FF2B5EF4-FFF2-40B4-BE49-F238E27FC236}">
                <a16:creationId xmlns:a16="http://schemas.microsoft.com/office/drawing/2014/main" id="{6A2E7390-1368-0C62-1978-3F4C8E77902B}"/>
              </a:ext>
            </a:extLst>
          </p:cNvPr>
          <p:cNvSpPr>
            <a:spLocks noGrp="1"/>
          </p:cNvSpPr>
          <p:nvPr>
            <p:ph type="body" sz="quarter" idx="11"/>
          </p:nvPr>
        </p:nvSpPr>
        <p:spPr>
          <a:xfrm>
            <a:off x="6759389" y="629759"/>
            <a:ext cx="4663615" cy="339309"/>
          </a:xfrm>
        </p:spPr>
        <p:txBody>
          <a:bodyPr/>
          <a:lstStyle/>
          <a:p>
            <a:r>
              <a:rPr lang="en-US" dirty="0"/>
              <a:t>LANGUAGES IN FRONTEND :</a:t>
            </a:r>
          </a:p>
          <a:p>
            <a:r>
              <a:rPr lang="en-US" dirty="0"/>
              <a:t>Html, CSS, JAVASCRIPT</a:t>
            </a:r>
            <a:endParaRPr lang="en-IN" dirty="0"/>
          </a:p>
        </p:txBody>
      </p:sp>
      <p:sp>
        <p:nvSpPr>
          <p:cNvPr id="5" name="Text Placeholder 4">
            <a:extLst>
              <a:ext uri="{FF2B5EF4-FFF2-40B4-BE49-F238E27FC236}">
                <a16:creationId xmlns:a16="http://schemas.microsoft.com/office/drawing/2014/main" id="{822BC4CF-B1C2-F90E-5CF1-46A3C2BB3C66}"/>
              </a:ext>
            </a:extLst>
          </p:cNvPr>
          <p:cNvSpPr>
            <a:spLocks noGrp="1"/>
          </p:cNvSpPr>
          <p:nvPr>
            <p:ph type="body" sz="quarter" idx="12"/>
          </p:nvPr>
        </p:nvSpPr>
        <p:spPr/>
        <p:txBody>
          <a:bodyPr/>
          <a:lstStyle/>
          <a:p>
            <a:r>
              <a:rPr lang="en-US" dirty="0"/>
              <a:t>BACKEND:</a:t>
            </a:r>
          </a:p>
          <a:p>
            <a:r>
              <a:rPr lang="en-US" dirty="0"/>
              <a:t>JAVA SPRINGBOOT</a:t>
            </a:r>
            <a:endParaRPr lang="en-IN" dirty="0"/>
          </a:p>
        </p:txBody>
      </p:sp>
      <p:sp>
        <p:nvSpPr>
          <p:cNvPr id="7" name="Text Placeholder 6">
            <a:extLst>
              <a:ext uri="{FF2B5EF4-FFF2-40B4-BE49-F238E27FC236}">
                <a16:creationId xmlns:a16="http://schemas.microsoft.com/office/drawing/2014/main" id="{A7EF0C94-DD92-8459-1603-39A399A53154}"/>
              </a:ext>
            </a:extLst>
          </p:cNvPr>
          <p:cNvSpPr>
            <a:spLocks noGrp="1"/>
          </p:cNvSpPr>
          <p:nvPr>
            <p:ph type="body" sz="quarter" idx="13"/>
          </p:nvPr>
        </p:nvSpPr>
        <p:spPr/>
        <p:txBody>
          <a:bodyPr/>
          <a:lstStyle/>
          <a:p>
            <a:r>
              <a:rPr lang="en-US" dirty="0"/>
              <a:t>For designing:</a:t>
            </a:r>
          </a:p>
          <a:p>
            <a:r>
              <a:rPr lang="en-US" dirty="0"/>
              <a:t>ADOBE EXPRESS</a:t>
            </a:r>
            <a:endParaRPr lang="en-IN" dirty="0"/>
          </a:p>
        </p:txBody>
      </p:sp>
      <p:sp>
        <p:nvSpPr>
          <p:cNvPr id="9" name="Text Placeholder 8">
            <a:extLst>
              <a:ext uri="{FF2B5EF4-FFF2-40B4-BE49-F238E27FC236}">
                <a16:creationId xmlns:a16="http://schemas.microsoft.com/office/drawing/2014/main" id="{470C5602-F885-3EB8-C2DF-AF4BCD7FDA4F}"/>
              </a:ext>
            </a:extLst>
          </p:cNvPr>
          <p:cNvSpPr>
            <a:spLocks noGrp="1"/>
          </p:cNvSpPr>
          <p:nvPr>
            <p:ph type="body" sz="quarter" idx="14"/>
          </p:nvPr>
        </p:nvSpPr>
        <p:spPr>
          <a:xfrm>
            <a:off x="6759389" y="3704537"/>
            <a:ext cx="5167671" cy="804583"/>
          </a:xfrm>
        </p:spPr>
        <p:txBody>
          <a:bodyPr/>
          <a:lstStyle/>
          <a:p>
            <a:r>
              <a:rPr lang="en-US" dirty="0"/>
              <a:t>FOR UI/UX DESIGN:</a:t>
            </a:r>
          </a:p>
          <a:p>
            <a:r>
              <a:rPr lang="en-US" dirty="0"/>
              <a:t>CANVA, FIGMA, ADOBE EXPRESS</a:t>
            </a:r>
            <a:endParaRPr lang="en-IN" dirty="0"/>
          </a:p>
        </p:txBody>
      </p:sp>
      <p:sp>
        <p:nvSpPr>
          <p:cNvPr id="11" name="Text Placeholder 10">
            <a:extLst>
              <a:ext uri="{FF2B5EF4-FFF2-40B4-BE49-F238E27FC236}">
                <a16:creationId xmlns:a16="http://schemas.microsoft.com/office/drawing/2014/main" id="{F7EE30B4-A499-12D4-CBDD-86D6B9C54D7E}"/>
              </a:ext>
            </a:extLst>
          </p:cNvPr>
          <p:cNvSpPr>
            <a:spLocks noGrp="1"/>
          </p:cNvSpPr>
          <p:nvPr>
            <p:ph type="body" sz="quarter" idx="15"/>
          </p:nvPr>
        </p:nvSpPr>
        <p:spPr/>
        <p:txBody>
          <a:bodyPr/>
          <a:lstStyle/>
          <a:p>
            <a:r>
              <a:rPr lang="en-US" dirty="0"/>
              <a:t>DATABASE: </a:t>
            </a:r>
          </a:p>
          <a:p>
            <a:r>
              <a:rPr lang="en-US" dirty="0"/>
              <a:t>MySQL</a:t>
            </a:r>
            <a:endParaRPr lang="en-IN" dirty="0"/>
          </a:p>
        </p:txBody>
      </p:sp>
      <p:sp>
        <p:nvSpPr>
          <p:cNvPr id="13" name="Text Placeholder 12">
            <a:extLst>
              <a:ext uri="{FF2B5EF4-FFF2-40B4-BE49-F238E27FC236}">
                <a16:creationId xmlns:a16="http://schemas.microsoft.com/office/drawing/2014/main" id="{CC240CF5-F8F4-DB13-30C0-5D082259AE84}"/>
              </a:ext>
            </a:extLst>
          </p:cNvPr>
          <p:cNvSpPr>
            <a:spLocks noGrp="1"/>
          </p:cNvSpPr>
          <p:nvPr>
            <p:ph type="body" sz="quarter" idx="16"/>
          </p:nvPr>
        </p:nvSpPr>
        <p:spPr/>
        <p:txBody>
          <a:bodyPr/>
          <a:lstStyle/>
          <a:p>
            <a:r>
              <a:rPr lang="en-US" dirty="0"/>
              <a:t>REPOSITORY:</a:t>
            </a:r>
          </a:p>
          <a:p>
            <a:r>
              <a:rPr lang="en-US" dirty="0"/>
              <a:t>GIT AND GITHUB</a:t>
            </a:r>
            <a:endParaRPr lang="en-IN" dirty="0"/>
          </a:p>
        </p:txBody>
      </p:sp>
      <p:pic>
        <p:nvPicPr>
          <p:cNvPr id="16" name="Picture 15">
            <a:extLst>
              <a:ext uri="{FF2B5EF4-FFF2-40B4-BE49-F238E27FC236}">
                <a16:creationId xmlns:a16="http://schemas.microsoft.com/office/drawing/2014/main" id="{80C9E54D-929E-9AF5-02D1-E5576132940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948" y="315506"/>
            <a:ext cx="2508129" cy="2508129"/>
          </a:xfrm>
          <a:prstGeom prst="rect">
            <a:avLst/>
          </a:prstGeom>
        </p:spPr>
      </p:pic>
    </p:spTree>
    <p:extLst>
      <p:ext uri="{BB962C8B-B14F-4D97-AF65-F5344CB8AC3E}">
        <p14:creationId xmlns:p14="http://schemas.microsoft.com/office/powerpoint/2010/main" val="8112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D5FB8-43DD-9469-D974-E340938757CD}"/>
              </a:ext>
            </a:extLst>
          </p:cNvPr>
          <p:cNvSpPr>
            <a:spLocks noGrp="1"/>
          </p:cNvSpPr>
          <p:nvPr>
            <p:ph type="title"/>
          </p:nvPr>
        </p:nvSpPr>
        <p:spPr/>
        <p:txBody>
          <a:bodyPr/>
          <a:lstStyle/>
          <a:p>
            <a:r>
              <a:rPr lang="en-US" dirty="0"/>
              <a:t>USE CASE DIAGRAM </a:t>
            </a:r>
            <a:br>
              <a:rPr lang="en-US" dirty="0"/>
            </a:br>
            <a:r>
              <a:rPr lang="en-US" dirty="0"/>
              <a:t>WITH </a:t>
            </a:r>
            <a:br>
              <a:rPr lang="en-US" dirty="0"/>
            </a:br>
            <a:r>
              <a:rPr lang="en-US" dirty="0"/>
              <a:t>3 ACTORS</a:t>
            </a:r>
            <a:endParaRPr lang="en-IN" dirty="0"/>
          </a:p>
        </p:txBody>
      </p:sp>
      <p:sp>
        <p:nvSpPr>
          <p:cNvPr id="3" name="Text Placeholder 2">
            <a:extLst>
              <a:ext uri="{FF2B5EF4-FFF2-40B4-BE49-F238E27FC236}">
                <a16:creationId xmlns:a16="http://schemas.microsoft.com/office/drawing/2014/main" id="{E0B544DB-098A-9F35-32AA-AC9E76D42F31}"/>
              </a:ext>
            </a:extLst>
          </p:cNvPr>
          <p:cNvSpPr>
            <a:spLocks noGrp="1"/>
          </p:cNvSpPr>
          <p:nvPr>
            <p:ph type="body" sz="quarter" idx="11"/>
          </p:nvPr>
        </p:nvSpPr>
        <p:spPr/>
        <p:txBody>
          <a:bodyPr/>
          <a:lstStyle/>
          <a:p>
            <a:endParaRPr lang="en-IN"/>
          </a:p>
        </p:txBody>
      </p:sp>
      <p:sp>
        <p:nvSpPr>
          <p:cNvPr id="4" name="Text Placeholder 3">
            <a:extLst>
              <a:ext uri="{FF2B5EF4-FFF2-40B4-BE49-F238E27FC236}">
                <a16:creationId xmlns:a16="http://schemas.microsoft.com/office/drawing/2014/main" id="{9C5E8152-04CD-C12F-203E-BC0E1D4AE460}"/>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0574EA6D-BD3D-9FEE-06AB-08C8836B4823}"/>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C2E02464-8F99-FD67-0BEE-D29C16C78927}"/>
              </a:ext>
            </a:extLst>
          </p:cNvPr>
          <p:cNvSpPr>
            <a:spLocks noGrp="1"/>
          </p:cNvSpPr>
          <p:nvPr>
            <p:ph type="body" sz="quarter" idx="18"/>
          </p:nvPr>
        </p:nvSpPr>
        <p:spPr/>
        <p:txBody>
          <a:bodyPr/>
          <a:lstStyle/>
          <a:p>
            <a:endParaRPr lang="en-IN"/>
          </a:p>
        </p:txBody>
      </p:sp>
      <p:sp>
        <p:nvSpPr>
          <p:cNvPr id="7" name="Text Placeholder 6">
            <a:extLst>
              <a:ext uri="{FF2B5EF4-FFF2-40B4-BE49-F238E27FC236}">
                <a16:creationId xmlns:a16="http://schemas.microsoft.com/office/drawing/2014/main" id="{A2C85B2A-4C98-70D0-55F1-2695DBEBE986}"/>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C277CD81-3D5D-2362-11E0-1EA816DD1CE1}"/>
              </a:ext>
            </a:extLst>
          </p:cNvPr>
          <p:cNvSpPr>
            <a:spLocks noGrp="1"/>
          </p:cNvSpPr>
          <p:nvPr>
            <p:ph type="body" sz="quarter" idx="19"/>
          </p:nvPr>
        </p:nvSpPr>
        <p:spPr/>
        <p:txBody>
          <a:bodyPr/>
          <a:lstStyle/>
          <a:p>
            <a:endParaRPr lang="en-IN"/>
          </a:p>
        </p:txBody>
      </p:sp>
      <p:sp>
        <p:nvSpPr>
          <p:cNvPr id="9" name="Text Placeholder 8">
            <a:extLst>
              <a:ext uri="{FF2B5EF4-FFF2-40B4-BE49-F238E27FC236}">
                <a16:creationId xmlns:a16="http://schemas.microsoft.com/office/drawing/2014/main" id="{8429DB87-D7D0-E5EE-DE70-5BFC5B7A32AD}"/>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EADF3912-42C2-41EF-E0F6-61E68FF1C982}"/>
              </a:ext>
            </a:extLst>
          </p:cNvPr>
          <p:cNvSpPr>
            <a:spLocks noGrp="1"/>
          </p:cNvSpPr>
          <p:nvPr>
            <p:ph type="body" sz="quarter" idx="20"/>
          </p:nvPr>
        </p:nvSpPr>
        <p:spPr/>
        <p:txBody>
          <a:bodyPr/>
          <a:lstStyle/>
          <a:p>
            <a:endParaRPr lang="en-IN"/>
          </a:p>
        </p:txBody>
      </p:sp>
      <p:sp>
        <p:nvSpPr>
          <p:cNvPr id="11" name="Text Placeholder 10">
            <a:extLst>
              <a:ext uri="{FF2B5EF4-FFF2-40B4-BE49-F238E27FC236}">
                <a16:creationId xmlns:a16="http://schemas.microsoft.com/office/drawing/2014/main" id="{8AAEAA93-8B70-FEA7-F224-E150CBC7D855}"/>
              </a:ext>
            </a:extLst>
          </p:cNvPr>
          <p:cNvSpPr>
            <a:spLocks noGrp="1"/>
          </p:cNvSpPr>
          <p:nvPr>
            <p:ph type="body" sz="quarter" idx="15"/>
          </p:nvPr>
        </p:nvSpPr>
        <p:spPr/>
        <p:txBody>
          <a:bodyPr/>
          <a:lstStyle/>
          <a:p>
            <a:endParaRPr lang="en-IN"/>
          </a:p>
        </p:txBody>
      </p:sp>
      <p:sp>
        <p:nvSpPr>
          <p:cNvPr id="12" name="Text Placeholder 11">
            <a:extLst>
              <a:ext uri="{FF2B5EF4-FFF2-40B4-BE49-F238E27FC236}">
                <a16:creationId xmlns:a16="http://schemas.microsoft.com/office/drawing/2014/main" id="{9790A101-55EA-60C2-283B-5F2357CB2FDB}"/>
              </a:ext>
            </a:extLst>
          </p:cNvPr>
          <p:cNvSpPr>
            <a:spLocks noGrp="1"/>
          </p:cNvSpPr>
          <p:nvPr>
            <p:ph type="body" sz="quarter" idx="21"/>
          </p:nvPr>
        </p:nvSpPr>
        <p:spPr/>
        <p:txBody>
          <a:bodyPr/>
          <a:lstStyle/>
          <a:p>
            <a:endParaRPr lang="en-IN"/>
          </a:p>
        </p:txBody>
      </p:sp>
      <p:sp>
        <p:nvSpPr>
          <p:cNvPr id="13" name="Text Placeholder 12">
            <a:extLst>
              <a:ext uri="{FF2B5EF4-FFF2-40B4-BE49-F238E27FC236}">
                <a16:creationId xmlns:a16="http://schemas.microsoft.com/office/drawing/2014/main" id="{402B2123-61C8-45DD-FD2B-1EF6603EAF2A}"/>
              </a:ext>
            </a:extLst>
          </p:cNvPr>
          <p:cNvSpPr>
            <a:spLocks noGrp="1"/>
          </p:cNvSpPr>
          <p:nvPr>
            <p:ph type="body" sz="quarter" idx="16"/>
          </p:nvPr>
        </p:nvSpPr>
        <p:spPr/>
        <p:txBody>
          <a:bodyPr/>
          <a:lstStyle/>
          <a:p>
            <a:endParaRPr lang="en-IN"/>
          </a:p>
        </p:txBody>
      </p:sp>
      <p:sp>
        <p:nvSpPr>
          <p:cNvPr id="14" name="Text Placeholder 13">
            <a:extLst>
              <a:ext uri="{FF2B5EF4-FFF2-40B4-BE49-F238E27FC236}">
                <a16:creationId xmlns:a16="http://schemas.microsoft.com/office/drawing/2014/main" id="{C4885071-402A-E945-84B1-1451BD1AB03B}"/>
              </a:ext>
            </a:extLst>
          </p:cNvPr>
          <p:cNvSpPr>
            <a:spLocks noGrp="1"/>
          </p:cNvSpPr>
          <p:nvPr>
            <p:ph type="body" sz="quarter" idx="22"/>
          </p:nvPr>
        </p:nvSpPr>
        <p:spPr/>
        <p:txBody>
          <a:bodyPr/>
          <a:lstStyle/>
          <a:p>
            <a:endParaRPr lang="en-IN"/>
          </a:p>
        </p:txBody>
      </p:sp>
      <p:pic>
        <p:nvPicPr>
          <p:cNvPr id="15" name="Picture 14">
            <a:extLst>
              <a:ext uri="{FF2B5EF4-FFF2-40B4-BE49-F238E27FC236}">
                <a16:creationId xmlns:a16="http://schemas.microsoft.com/office/drawing/2014/main" id="{F24DE59F-906C-934E-C985-5ED0E407A119}"/>
              </a:ext>
            </a:extLst>
          </p:cNvPr>
          <p:cNvPicPr>
            <a:picLocks noChangeAspect="1"/>
          </p:cNvPicPr>
          <p:nvPr/>
        </p:nvPicPr>
        <p:blipFill>
          <a:blip r:embed="rId2" cstate="print">
            <a:extLst>
              <a:ext uri="{28A0092B-C50C-407E-A947-70E740481C1C}">
                <a14:useLocalDpi xmlns:a14="http://schemas.microsoft.com/office/drawing/2010/main" val="0"/>
              </a:ext>
            </a:extLst>
          </a:blip>
          <a:srcRect b="4963"/>
          <a:stretch>
            <a:fillRect/>
          </a:stretch>
        </p:blipFill>
        <p:spPr bwMode="auto">
          <a:xfrm>
            <a:off x="6094412" y="28595"/>
            <a:ext cx="6003956" cy="6829405"/>
          </a:xfrm>
          <a:prstGeom prst="rect">
            <a:avLst/>
          </a:prstGeom>
          <a:noFill/>
          <a:ln>
            <a:noFill/>
          </a:ln>
        </p:spPr>
      </p:pic>
    </p:spTree>
    <p:extLst>
      <p:ext uri="{BB962C8B-B14F-4D97-AF65-F5344CB8AC3E}">
        <p14:creationId xmlns:p14="http://schemas.microsoft.com/office/powerpoint/2010/main" val="367235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05CD-F86E-9FA7-3A0C-37763123C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80E96-3747-0293-D81F-6E5E39F04948}"/>
              </a:ext>
            </a:extLst>
          </p:cNvPr>
          <p:cNvSpPr>
            <a:spLocks noGrp="1"/>
          </p:cNvSpPr>
          <p:nvPr>
            <p:ph type="title"/>
          </p:nvPr>
        </p:nvSpPr>
        <p:spPr/>
        <p:txBody>
          <a:bodyPr>
            <a:normAutofit fontScale="90000"/>
          </a:bodyPr>
          <a:lstStyle/>
          <a:p>
            <a:br>
              <a:rPr lang="en-US" dirty="0"/>
            </a:br>
            <a:r>
              <a:rPr lang="en-US" dirty="0"/>
              <a:t>WORK</a:t>
            </a:r>
            <a:br>
              <a:rPr lang="en-US" dirty="0"/>
            </a:br>
            <a:r>
              <a:rPr lang="en-US" dirty="0"/>
              <a:t>FLOW</a:t>
            </a:r>
            <a:br>
              <a:rPr lang="en-US" dirty="0"/>
            </a:br>
            <a:r>
              <a:rPr lang="en-US" dirty="0"/>
              <a:t>DIAGRAM</a:t>
            </a:r>
            <a:br>
              <a:rPr lang="en-US" dirty="0"/>
            </a:br>
            <a:endParaRPr lang="en-IN" dirty="0"/>
          </a:p>
        </p:txBody>
      </p:sp>
      <p:sp>
        <p:nvSpPr>
          <p:cNvPr id="3" name="Text Placeholder 2">
            <a:extLst>
              <a:ext uri="{FF2B5EF4-FFF2-40B4-BE49-F238E27FC236}">
                <a16:creationId xmlns:a16="http://schemas.microsoft.com/office/drawing/2014/main" id="{77BD3814-4C2D-2BC2-5DA4-D8A9A6264C4A}"/>
              </a:ext>
            </a:extLst>
          </p:cNvPr>
          <p:cNvSpPr>
            <a:spLocks noGrp="1"/>
          </p:cNvSpPr>
          <p:nvPr>
            <p:ph type="body" sz="quarter" idx="11"/>
          </p:nvPr>
        </p:nvSpPr>
        <p:spPr/>
        <p:txBody>
          <a:bodyPr/>
          <a:lstStyle/>
          <a:p>
            <a:endParaRPr lang="en-IN"/>
          </a:p>
        </p:txBody>
      </p:sp>
      <p:sp>
        <p:nvSpPr>
          <p:cNvPr id="4" name="Text Placeholder 3">
            <a:extLst>
              <a:ext uri="{FF2B5EF4-FFF2-40B4-BE49-F238E27FC236}">
                <a16:creationId xmlns:a16="http://schemas.microsoft.com/office/drawing/2014/main" id="{EFA34D90-4C62-FE58-7DEC-EB056580B165}"/>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76860465-0859-4F49-C50F-28996B1D293F}"/>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FF97F1A0-CB88-B7E1-CD64-B3C3389232D2}"/>
              </a:ext>
            </a:extLst>
          </p:cNvPr>
          <p:cNvSpPr>
            <a:spLocks noGrp="1"/>
          </p:cNvSpPr>
          <p:nvPr>
            <p:ph type="body" sz="quarter" idx="18"/>
          </p:nvPr>
        </p:nvSpPr>
        <p:spPr/>
        <p:txBody>
          <a:bodyPr/>
          <a:lstStyle/>
          <a:p>
            <a:endParaRPr lang="en-IN"/>
          </a:p>
        </p:txBody>
      </p:sp>
      <p:sp>
        <p:nvSpPr>
          <p:cNvPr id="7" name="Text Placeholder 6">
            <a:extLst>
              <a:ext uri="{FF2B5EF4-FFF2-40B4-BE49-F238E27FC236}">
                <a16:creationId xmlns:a16="http://schemas.microsoft.com/office/drawing/2014/main" id="{64F8C186-D607-6534-A269-3782963C3E6A}"/>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EF690885-87ED-8023-E784-FBD9C19FE275}"/>
              </a:ext>
            </a:extLst>
          </p:cNvPr>
          <p:cNvSpPr>
            <a:spLocks noGrp="1"/>
          </p:cNvSpPr>
          <p:nvPr>
            <p:ph type="body" sz="quarter" idx="19"/>
          </p:nvPr>
        </p:nvSpPr>
        <p:spPr/>
        <p:txBody>
          <a:bodyPr/>
          <a:lstStyle/>
          <a:p>
            <a:endParaRPr lang="en-IN"/>
          </a:p>
        </p:txBody>
      </p:sp>
      <p:sp>
        <p:nvSpPr>
          <p:cNvPr id="9" name="Text Placeholder 8">
            <a:extLst>
              <a:ext uri="{FF2B5EF4-FFF2-40B4-BE49-F238E27FC236}">
                <a16:creationId xmlns:a16="http://schemas.microsoft.com/office/drawing/2014/main" id="{0903424F-A42B-FD35-6B85-69DC703286CB}"/>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C7371E92-3271-C379-E68D-6D878064BE45}"/>
              </a:ext>
            </a:extLst>
          </p:cNvPr>
          <p:cNvSpPr>
            <a:spLocks noGrp="1"/>
          </p:cNvSpPr>
          <p:nvPr>
            <p:ph type="body" sz="quarter" idx="20"/>
          </p:nvPr>
        </p:nvSpPr>
        <p:spPr/>
        <p:txBody>
          <a:bodyPr/>
          <a:lstStyle/>
          <a:p>
            <a:endParaRPr lang="en-IN"/>
          </a:p>
        </p:txBody>
      </p:sp>
      <p:sp>
        <p:nvSpPr>
          <p:cNvPr id="11" name="Text Placeholder 10">
            <a:extLst>
              <a:ext uri="{FF2B5EF4-FFF2-40B4-BE49-F238E27FC236}">
                <a16:creationId xmlns:a16="http://schemas.microsoft.com/office/drawing/2014/main" id="{40D44D19-51FC-FFC6-C8F8-8508186A8106}"/>
              </a:ext>
            </a:extLst>
          </p:cNvPr>
          <p:cNvSpPr>
            <a:spLocks noGrp="1"/>
          </p:cNvSpPr>
          <p:nvPr>
            <p:ph type="body" sz="quarter" idx="15"/>
          </p:nvPr>
        </p:nvSpPr>
        <p:spPr/>
        <p:txBody>
          <a:bodyPr/>
          <a:lstStyle/>
          <a:p>
            <a:endParaRPr lang="en-IN"/>
          </a:p>
        </p:txBody>
      </p:sp>
      <p:sp>
        <p:nvSpPr>
          <p:cNvPr id="12" name="Text Placeholder 11">
            <a:extLst>
              <a:ext uri="{FF2B5EF4-FFF2-40B4-BE49-F238E27FC236}">
                <a16:creationId xmlns:a16="http://schemas.microsoft.com/office/drawing/2014/main" id="{5DE4FF46-9935-8433-144D-1FCA498F3863}"/>
              </a:ext>
            </a:extLst>
          </p:cNvPr>
          <p:cNvSpPr>
            <a:spLocks noGrp="1"/>
          </p:cNvSpPr>
          <p:nvPr>
            <p:ph type="body" sz="quarter" idx="21"/>
          </p:nvPr>
        </p:nvSpPr>
        <p:spPr/>
        <p:txBody>
          <a:bodyPr/>
          <a:lstStyle/>
          <a:p>
            <a:endParaRPr lang="en-IN"/>
          </a:p>
        </p:txBody>
      </p:sp>
      <p:sp>
        <p:nvSpPr>
          <p:cNvPr id="13" name="Text Placeholder 12">
            <a:extLst>
              <a:ext uri="{FF2B5EF4-FFF2-40B4-BE49-F238E27FC236}">
                <a16:creationId xmlns:a16="http://schemas.microsoft.com/office/drawing/2014/main" id="{199746D8-7527-B495-4A76-38EDCD8C4E7C}"/>
              </a:ext>
            </a:extLst>
          </p:cNvPr>
          <p:cNvSpPr>
            <a:spLocks noGrp="1"/>
          </p:cNvSpPr>
          <p:nvPr>
            <p:ph type="body" sz="quarter" idx="16"/>
          </p:nvPr>
        </p:nvSpPr>
        <p:spPr/>
        <p:txBody>
          <a:bodyPr/>
          <a:lstStyle/>
          <a:p>
            <a:endParaRPr lang="en-IN"/>
          </a:p>
        </p:txBody>
      </p:sp>
      <p:sp>
        <p:nvSpPr>
          <p:cNvPr id="14" name="Text Placeholder 13">
            <a:extLst>
              <a:ext uri="{FF2B5EF4-FFF2-40B4-BE49-F238E27FC236}">
                <a16:creationId xmlns:a16="http://schemas.microsoft.com/office/drawing/2014/main" id="{88135D4B-136E-E6D4-CE32-2D634E6AA079}"/>
              </a:ext>
            </a:extLst>
          </p:cNvPr>
          <p:cNvSpPr>
            <a:spLocks noGrp="1"/>
          </p:cNvSpPr>
          <p:nvPr>
            <p:ph type="body" sz="quarter" idx="22"/>
          </p:nvPr>
        </p:nvSpPr>
        <p:spPr/>
        <p:txBody>
          <a:bodyPr/>
          <a:lstStyle/>
          <a:p>
            <a:endParaRPr lang="en-IN"/>
          </a:p>
        </p:txBody>
      </p:sp>
      <p:pic>
        <p:nvPicPr>
          <p:cNvPr id="16" name="Picture 15">
            <a:extLst>
              <a:ext uri="{FF2B5EF4-FFF2-40B4-BE49-F238E27FC236}">
                <a16:creationId xmlns:a16="http://schemas.microsoft.com/office/drawing/2014/main" id="{0201E04B-4954-FB04-FD8F-46BF3442F58A}"/>
              </a:ext>
            </a:extLst>
          </p:cNvPr>
          <p:cNvPicPr>
            <a:picLocks noChangeAspect="1"/>
          </p:cNvPicPr>
          <p:nvPr/>
        </p:nvPicPr>
        <p:blipFill>
          <a:blip r:embed="rId2" cstate="print">
            <a:extLst>
              <a:ext uri="{28A0092B-C50C-407E-A947-70E740481C1C}">
                <a14:useLocalDpi xmlns:a14="http://schemas.microsoft.com/office/drawing/2010/main" val="0"/>
              </a:ext>
            </a:extLst>
          </a:blip>
          <a:srcRect l="1" r="-508" b="14833"/>
          <a:stretch>
            <a:fillRect/>
          </a:stretch>
        </p:blipFill>
        <p:spPr bwMode="auto">
          <a:xfrm>
            <a:off x="6095735" y="11404"/>
            <a:ext cx="5713678" cy="6846595"/>
          </a:xfrm>
          <a:prstGeom prst="rect">
            <a:avLst/>
          </a:prstGeom>
          <a:noFill/>
          <a:ln>
            <a:noFill/>
          </a:ln>
        </p:spPr>
      </p:pic>
      <p:pic>
        <p:nvPicPr>
          <p:cNvPr id="17" name="Graphic 16">
            <a:extLst>
              <a:ext uri="{FF2B5EF4-FFF2-40B4-BE49-F238E27FC236}">
                <a16:creationId xmlns:a16="http://schemas.microsoft.com/office/drawing/2014/main" id="{65AED7CC-310E-F909-1A2B-7766C6F0511F}"/>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379412" y="1124744"/>
            <a:ext cx="3104545" cy="2067878"/>
          </a:xfrm>
          <a:prstGeom prst="rect">
            <a:avLst/>
          </a:prstGeom>
        </p:spPr>
      </p:pic>
    </p:spTree>
    <p:extLst>
      <p:ext uri="{BB962C8B-B14F-4D97-AF65-F5344CB8AC3E}">
        <p14:creationId xmlns:p14="http://schemas.microsoft.com/office/powerpoint/2010/main" val="171148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4D05-79CB-8B39-6D57-86A80778E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139C1-B3BA-42A0-EA53-F120DB313D2F}"/>
              </a:ext>
            </a:extLst>
          </p:cNvPr>
          <p:cNvSpPr>
            <a:spLocks noGrp="1"/>
          </p:cNvSpPr>
          <p:nvPr>
            <p:ph type="title"/>
          </p:nvPr>
        </p:nvSpPr>
        <p:spPr/>
        <p:txBody>
          <a:bodyPr/>
          <a:lstStyle/>
          <a:p>
            <a:r>
              <a:rPr lang="en-US" dirty="0"/>
              <a:t>ER DIAGRAM DIAGRAM</a:t>
            </a:r>
          </a:p>
        </p:txBody>
      </p:sp>
      <p:sp>
        <p:nvSpPr>
          <p:cNvPr id="93" name="Text Placeholder 2">
            <a:extLst>
              <a:ext uri="{FF2B5EF4-FFF2-40B4-BE49-F238E27FC236}">
                <a16:creationId xmlns:a16="http://schemas.microsoft.com/office/drawing/2014/main" id="{2BCC8430-BE8E-0D0F-1050-9957288148AB}"/>
              </a:ext>
            </a:extLst>
          </p:cNvPr>
          <p:cNvSpPr txBox="1">
            <a:spLocks/>
          </p:cNvSpPr>
          <p:nvPr/>
        </p:nvSpPr>
        <p:spPr>
          <a:xfrm>
            <a:off x="568540" y="2008429"/>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4868557-1B19-3E6A-FCA1-B22CE162E2BF}"/>
              </a:ext>
            </a:extLst>
          </p:cNvPr>
          <p:cNvPicPr>
            <a:picLocks noChangeAspect="1"/>
          </p:cNvPicPr>
          <p:nvPr/>
        </p:nvPicPr>
        <p:blipFill>
          <a:blip r:embed="rId2"/>
          <a:stretch>
            <a:fillRect/>
          </a:stretch>
        </p:blipFill>
        <p:spPr>
          <a:xfrm>
            <a:off x="2422004" y="1753475"/>
            <a:ext cx="7920880" cy="5076935"/>
          </a:xfrm>
          <a:prstGeom prst="rect">
            <a:avLst/>
          </a:prstGeom>
        </p:spPr>
      </p:pic>
    </p:spTree>
    <p:extLst>
      <p:ext uri="{BB962C8B-B14F-4D97-AF65-F5344CB8AC3E}">
        <p14:creationId xmlns:p14="http://schemas.microsoft.com/office/powerpoint/2010/main" val="647063585"/>
      </p:ext>
    </p:extLst>
  </p:cSld>
  <p:clrMapOvr>
    <a:masterClrMapping/>
  </p:clrMapOvr>
</p:sld>
</file>

<file path=ppt/theme/theme1.xml><?xml version="1.0" encoding="utf-8"?>
<a:theme xmlns:a="http://schemas.openxmlformats.org/drawingml/2006/main" name="Office Theme">
  <a:themeElements>
    <a:clrScheme name="PowerPoint Graphics Sampler">
      <a:dk1>
        <a:srgbClr val="000000"/>
      </a:dk1>
      <a:lt1>
        <a:srgbClr val="FFFFFF"/>
      </a:lt1>
      <a:dk2>
        <a:srgbClr val="44546A"/>
      </a:dk2>
      <a:lt2>
        <a:srgbClr val="E7E6E6"/>
      </a:lt2>
      <a:accent1>
        <a:srgbClr val="61CAFF"/>
      </a:accent1>
      <a:accent2>
        <a:srgbClr val="FF8628"/>
      </a:accent2>
      <a:accent3>
        <a:srgbClr val="692523"/>
      </a:accent3>
      <a:accent4>
        <a:srgbClr val="00936B"/>
      </a:accent4>
      <a:accent5>
        <a:srgbClr val="F8EEE0"/>
      </a:accent5>
      <a:accent6>
        <a:srgbClr val="FF8983"/>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2D9D47C4-E048-48CE-9EAB-67DB8B15B188}" vid="{2386E0DA-045D-4708-846F-287123C69B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02984E7-597A-4498-AADB-FEFDB8E81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ACB481-370C-4157-857E-0C6A48FCBC29}">
  <ds:schemaRefs>
    <ds:schemaRef ds:uri="http://schemas.microsoft.com/sharepoint/v3/contenttype/forms"/>
  </ds:schemaRefs>
</ds:datastoreItem>
</file>

<file path=customXml/itemProps3.xml><?xml version="1.0" encoding="utf-8"?>
<ds:datastoreItem xmlns:ds="http://schemas.openxmlformats.org/officeDocument/2006/customXml" ds:itemID="{85620D6F-1F8F-4A76-8608-4ACC0B8CC7B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Infographic presentation</Template>
  <TotalTime>247</TotalTime>
  <Words>745</Words>
  <Application>Microsoft Office PowerPoint</Application>
  <PresentationFormat>Custom</PresentationFormat>
  <Paragraphs>124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Centaur</vt:lpstr>
      <vt:lpstr>Congenial</vt:lpstr>
      <vt:lpstr>Office Theme</vt:lpstr>
      <vt:lpstr>PowerPoint Presentation</vt:lpstr>
      <vt:lpstr>Resolve IT Smart Grievance and Feedback Management System</vt:lpstr>
      <vt:lpstr>PROBLEM STATEMENT</vt:lpstr>
      <vt:lpstr>OBJECTIVE</vt:lpstr>
      <vt:lpstr>Feature Document</vt:lpstr>
      <vt:lpstr>TOOLS AND TECH STACK USED IN PROJECT</vt:lpstr>
      <vt:lpstr>USE CASE DIAGRAM  WITH  3 ACTORS</vt:lpstr>
      <vt:lpstr> WORK FLOW DIAGRAM </vt:lpstr>
      <vt:lpstr>ER DIAGRAM DIAGRAM</vt:lpstr>
      <vt:lpstr>UI/UX DESIGNS</vt:lpstr>
      <vt:lpstr>PowerPoint Presentation</vt:lpstr>
      <vt:lpstr>PowerPoint Presentation</vt:lpstr>
      <vt:lpstr>PowerPoint Presentation</vt:lpstr>
      <vt:lpstr>Sprint  Analysis and  Requirements</vt:lpstr>
      <vt:lpstr>The tasks for the  Sprint 2 comping up</vt:lpstr>
      <vt:lpstr>Frontend Screenshots</vt:lpstr>
      <vt:lpstr>PowerPoint Presentation</vt:lpstr>
      <vt:lpstr>PowerPoint Presentation</vt:lpstr>
      <vt:lpstr>PowerPoint Presentation</vt:lpstr>
      <vt:lpstr>Advantages</vt:lpstr>
      <vt:lpstr>FUTURE ENHANCEMENTS</vt:lpstr>
      <vt:lpstr>DAY WISE WORK </vt:lpstr>
      <vt:lpstr>Git and GitHub</vt:lpstr>
      <vt:lpstr>User Branch</vt:lpstr>
      <vt:lpstr>Admin Branch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RAMESH B</dc:creator>
  <cp:keywords/>
  <dc:description/>
  <cp:lastModifiedBy>RAMESH B</cp:lastModifiedBy>
  <cp:revision>12</cp:revision>
  <dcterms:created xsi:type="dcterms:W3CDTF">2025-11-28T10:36:04Z</dcterms:created>
  <dcterms:modified xsi:type="dcterms:W3CDTF">2025-11-30T06:33:22Z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